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>
        <p:scale>
          <a:sx n="125" d="100"/>
          <a:sy n="125" d="100"/>
        </p:scale>
        <p:origin x="645" y="-3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338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2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991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97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021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485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19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55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37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968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4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B1FB54-AE5A-44F9-8CAC-480F126BD25F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77C281-29FF-44EA-9A2B-3FF38954F6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884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>
            <a:extLst>
              <a:ext uri="{FF2B5EF4-FFF2-40B4-BE49-F238E27FC236}">
                <a16:creationId xmlns:a16="http://schemas.microsoft.com/office/drawing/2014/main" id="{8E2AECFE-F975-F91B-B1FD-EA2EF4D9B512}"/>
              </a:ext>
            </a:extLst>
          </p:cNvPr>
          <p:cNvGrpSpPr/>
          <p:nvPr/>
        </p:nvGrpSpPr>
        <p:grpSpPr>
          <a:xfrm>
            <a:off x="420033" y="1031639"/>
            <a:ext cx="9324000" cy="503900"/>
            <a:chOff x="518874" y="3888206"/>
            <a:chExt cx="11371407" cy="476191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F6A41440-6B1B-95B9-14B1-0B6ACAEF4132}"/>
                </a:ext>
              </a:extLst>
            </p:cNvPr>
            <p:cNvGrpSpPr/>
            <p:nvPr/>
          </p:nvGrpSpPr>
          <p:grpSpPr>
            <a:xfrm>
              <a:off x="518874" y="3888206"/>
              <a:ext cx="11371407" cy="476191"/>
              <a:chOff x="243140" y="2732400"/>
              <a:chExt cx="7406568" cy="476191"/>
            </a:xfrm>
          </p:grpSpPr>
          <p:cxnSp>
            <p:nvCxnSpPr>
              <p:cNvPr id="219" name="Connecteur droit 218">
                <a:extLst>
                  <a:ext uri="{FF2B5EF4-FFF2-40B4-BE49-F238E27FC236}">
                    <a16:creationId xmlns:a16="http://schemas.microsoft.com/office/drawing/2014/main" id="{205AC9BA-BACF-D66A-538E-CA5D58371C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140" y="3208591"/>
                <a:ext cx="74065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219">
                <a:extLst>
                  <a:ext uri="{FF2B5EF4-FFF2-40B4-BE49-F238E27FC236}">
                    <a16:creationId xmlns:a16="http://schemas.microsoft.com/office/drawing/2014/main" id="{4941A139-6D95-2152-88F9-4C65B01F1896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Connecteur droit 220">
                <a:extLst>
                  <a:ext uri="{FF2B5EF4-FFF2-40B4-BE49-F238E27FC236}">
                    <a16:creationId xmlns:a16="http://schemas.microsoft.com/office/drawing/2014/main" id="{490439E8-C973-9E16-580B-4E8DDE170894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Connecteur droit 221">
                <a:extLst>
                  <a:ext uri="{FF2B5EF4-FFF2-40B4-BE49-F238E27FC236}">
                    <a16:creationId xmlns:a16="http://schemas.microsoft.com/office/drawing/2014/main" id="{C6772463-5DF2-736D-903A-C770D037C469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222">
                <a:extLst>
                  <a:ext uri="{FF2B5EF4-FFF2-40B4-BE49-F238E27FC236}">
                    <a16:creationId xmlns:a16="http://schemas.microsoft.com/office/drawing/2014/main" id="{B0F651B2-4943-6F6C-2E3A-8BDAB29B22AE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cteur droit 223">
                <a:extLst>
                  <a:ext uri="{FF2B5EF4-FFF2-40B4-BE49-F238E27FC236}">
                    <a16:creationId xmlns:a16="http://schemas.microsoft.com/office/drawing/2014/main" id="{74ACF530-C55A-CFD7-FADC-0BE6203CC4EE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Connecteur droit 224">
                <a:extLst>
                  <a:ext uri="{FF2B5EF4-FFF2-40B4-BE49-F238E27FC236}">
                    <a16:creationId xmlns:a16="http://schemas.microsoft.com/office/drawing/2014/main" id="{739757EF-A1E8-CF20-C8DA-4A6BD2C53744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>
                <a:extLst>
                  <a:ext uri="{FF2B5EF4-FFF2-40B4-BE49-F238E27FC236}">
                    <a16:creationId xmlns:a16="http://schemas.microsoft.com/office/drawing/2014/main" id="{D816D902-A557-DE5B-099F-DB60E8E4A78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Connecteur droit 226">
                <a:extLst>
                  <a:ext uri="{FF2B5EF4-FFF2-40B4-BE49-F238E27FC236}">
                    <a16:creationId xmlns:a16="http://schemas.microsoft.com/office/drawing/2014/main" id="{340F3960-2CE6-3372-AA0E-97F1F44FB43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Connecteur droit 227">
                <a:extLst>
                  <a:ext uri="{FF2B5EF4-FFF2-40B4-BE49-F238E27FC236}">
                    <a16:creationId xmlns:a16="http://schemas.microsoft.com/office/drawing/2014/main" id="{A9240C96-4555-B852-DE72-28548F3AD41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Connecteur droit 228">
                <a:extLst>
                  <a:ext uri="{FF2B5EF4-FFF2-40B4-BE49-F238E27FC236}">
                    <a16:creationId xmlns:a16="http://schemas.microsoft.com/office/drawing/2014/main" id="{B5BD487F-F77D-D7C9-ACD2-B9934BBF09A1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Connecteur droit 229">
                <a:extLst>
                  <a:ext uri="{FF2B5EF4-FFF2-40B4-BE49-F238E27FC236}">
                    <a16:creationId xmlns:a16="http://schemas.microsoft.com/office/drawing/2014/main" id="{A9219102-8AA5-66CD-E648-88A4DDCA65F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Connecteur droit 230">
                <a:extLst>
                  <a:ext uri="{FF2B5EF4-FFF2-40B4-BE49-F238E27FC236}">
                    <a16:creationId xmlns:a16="http://schemas.microsoft.com/office/drawing/2014/main" id="{D6079A3C-18D2-F378-58EE-97CF9B335CB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Connecteur droit 231">
                <a:extLst>
                  <a:ext uri="{FF2B5EF4-FFF2-40B4-BE49-F238E27FC236}">
                    <a16:creationId xmlns:a16="http://schemas.microsoft.com/office/drawing/2014/main" id="{2A8BECDD-AF41-A229-081A-73286F6214BE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Connecteur droit 232">
                <a:extLst>
                  <a:ext uri="{FF2B5EF4-FFF2-40B4-BE49-F238E27FC236}">
                    <a16:creationId xmlns:a16="http://schemas.microsoft.com/office/drawing/2014/main" id="{561D57C3-6CB0-D80F-1667-DFE2F8A9759E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233">
                <a:extLst>
                  <a:ext uri="{FF2B5EF4-FFF2-40B4-BE49-F238E27FC236}">
                    <a16:creationId xmlns:a16="http://schemas.microsoft.com/office/drawing/2014/main" id="{45F0AD44-7C69-FC91-44CE-F6D94068BED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234">
                <a:extLst>
                  <a:ext uri="{FF2B5EF4-FFF2-40B4-BE49-F238E27FC236}">
                    <a16:creationId xmlns:a16="http://schemas.microsoft.com/office/drawing/2014/main" id="{F5BBE678-6EE6-9793-BDEB-61E73BA7999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235">
                <a:extLst>
                  <a:ext uri="{FF2B5EF4-FFF2-40B4-BE49-F238E27FC236}">
                    <a16:creationId xmlns:a16="http://schemas.microsoft.com/office/drawing/2014/main" id="{BEE356B7-3CA2-E5EF-BE66-BF514EA055E3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Connecteur droit 236">
                <a:extLst>
                  <a:ext uri="{FF2B5EF4-FFF2-40B4-BE49-F238E27FC236}">
                    <a16:creationId xmlns:a16="http://schemas.microsoft.com/office/drawing/2014/main" id="{CA08A7C2-83AE-D62E-33FE-8A68CBA6F35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Connecteur droit 237">
                <a:extLst>
                  <a:ext uri="{FF2B5EF4-FFF2-40B4-BE49-F238E27FC236}">
                    <a16:creationId xmlns:a16="http://schemas.microsoft.com/office/drawing/2014/main" id="{88F1091E-8A36-45F7-21BF-EFD4B9E8765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Connecteur droit 238">
                <a:extLst>
                  <a:ext uri="{FF2B5EF4-FFF2-40B4-BE49-F238E27FC236}">
                    <a16:creationId xmlns:a16="http://schemas.microsoft.com/office/drawing/2014/main" id="{B8211C9F-15FE-5DE4-6C80-5DE79B71B41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Connecteur droit 239">
                <a:extLst>
                  <a:ext uri="{FF2B5EF4-FFF2-40B4-BE49-F238E27FC236}">
                    <a16:creationId xmlns:a16="http://schemas.microsoft.com/office/drawing/2014/main" id="{B8127972-4D03-7D6A-9453-2E8A39BEB0F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DAECDF82-C77B-A53D-A6DF-0C2EDFD0C7A0}"/>
                </a:ext>
              </a:extLst>
            </p:cNvPr>
            <p:cNvGrpSpPr/>
            <p:nvPr/>
          </p:nvGrpSpPr>
          <p:grpSpPr>
            <a:xfrm>
              <a:off x="748068" y="4212206"/>
              <a:ext cx="420687" cy="144000"/>
              <a:chOff x="748068" y="4212206"/>
              <a:chExt cx="420687" cy="144000"/>
            </a:xfrm>
          </p:grpSpPr>
          <p:cxnSp>
            <p:nvCxnSpPr>
              <p:cNvPr id="210" name="Connecteur droit 209">
                <a:extLst>
                  <a:ext uri="{FF2B5EF4-FFF2-40B4-BE49-F238E27FC236}">
                    <a16:creationId xmlns:a16="http://schemas.microsoft.com/office/drawing/2014/main" id="{AE6290E4-962B-5778-86A0-A9ABEADE283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>
                <a:extLst>
                  <a:ext uri="{FF2B5EF4-FFF2-40B4-BE49-F238E27FC236}">
                    <a16:creationId xmlns:a16="http://schemas.microsoft.com/office/drawing/2014/main" id="{51D9CF2A-3F8F-D0BF-6151-4EF6A82FFD3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>
                <a:extLst>
                  <a:ext uri="{FF2B5EF4-FFF2-40B4-BE49-F238E27FC236}">
                    <a16:creationId xmlns:a16="http://schemas.microsoft.com/office/drawing/2014/main" id="{0F108FCC-5F07-9355-7D60-DB812A8D0B8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>
                <a:extLst>
                  <a:ext uri="{FF2B5EF4-FFF2-40B4-BE49-F238E27FC236}">
                    <a16:creationId xmlns:a16="http://schemas.microsoft.com/office/drawing/2014/main" id="{FBEC97DA-C582-0E01-6A04-AA71A35FE1D7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>
                <a:extLst>
                  <a:ext uri="{FF2B5EF4-FFF2-40B4-BE49-F238E27FC236}">
                    <a16:creationId xmlns:a16="http://schemas.microsoft.com/office/drawing/2014/main" id="{01784A61-C442-0FA6-22B9-E87468C1659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necteur droit 214">
                <a:extLst>
                  <a:ext uri="{FF2B5EF4-FFF2-40B4-BE49-F238E27FC236}">
                    <a16:creationId xmlns:a16="http://schemas.microsoft.com/office/drawing/2014/main" id="{7155D276-B220-F922-C27F-DF18225FB1D3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cteur droit 215">
                <a:extLst>
                  <a:ext uri="{FF2B5EF4-FFF2-40B4-BE49-F238E27FC236}">
                    <a16:creationId xmlns:a16="http://schemas.microsoft.com/office/drawing/2014/main" id="{BB7073D2-8319-C004-51BF-04FDFDDF5B7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cteur droit 216">
                <a:extLst>
                  <a:ext uri="{FF2B5EF4-FFF2-40B4-BE49-F238E27FC236}">
                    <a16:creationId xmlns:a16="http://schemas.microsoft.com/office/drawing/2014/main" id="{83926D5D-E100-63FE-A64F-2FA3DA93AAB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217">
                <a:extLst>
                  <a:ext uri="{FF2B5EF4-FFF2-40B4-BE49-F238E27FC236}">
                    <a16:creationId xmlns:a16="http://schemas.microsoft.com/office/drawing/2014/main" id="{D323B38E-077B-486D-23C7-92671313E06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287AD4E7-0B2F-71E7-BBC0-1BC19BA4BD15}"/>
                </a:ext>
              </a:extLst>
            </p:cNvPr>
            <p:cNvGrpSpPr/>
            <p:nvPr/>
          </p:nvGrpSpPr>
          <p:grpSpPr>
            <a:xfrm>
              <a:off x="1295450" y="4212206"/>
              <a:ext cx="420687" cy="144000"/>
              <a:chOff x="748068" y="4212206"/>
              <a:chExt cx="420687" cy="144000"/>
            </a:xfrm>
          </p:grpSpPr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C3A49512-7A8D-C1E9-D5DE-0FB010E0D3DA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D498C631-E81C-8263-51CE-162D68EE1DC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CD63D593-CE2D-367E-BB89-4184DC8D6FBD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8F95A588-66E2-BB16-FD10-B302989046BD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E7CD6937-4B03-4AC9-F9C0-7542C68092C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66A55EA8-2841-8309-2E55-BC102AC56B38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206">
                <a:extLst>
                  <a:ext uri="{FF2B5EF4-FFF2-40B4-BE49-F238E27FC236}">
                    <a16:creationId xmlns:a16="http://schemas.microsoft.com/office/drawing/2014/main" id="{B52293DC-3A9E-36DC-9232-6E4F0213C0B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>
                <a:extLst>
                  <a:ext uri="{FF2B5EF4-FFF2-40B4-BE49-F238E27FC236}">
                    <a16:creationId xmlns:a16="http://schemas.microsoft.com/office/drawing/2014/main" id="{5829BA10-C52E-0144-245B-972397596A4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>
                <a:extLst>
                  <a:ext uri="{FF2B5EF4-FFF2-40B4-BE49-F238E27FC236}">
                    <a16:creationId xmlns:a16="http://schemas.microsoft.com/office/drawing/2014/main" id="{8C8412A3-4DD9-5206-7885-674B5055AE0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B45EE51C-92D4-6D57-23DA-36DC6FD526DB}"/>
                </a:ext>
              </a:extLst>
            </p:cNvPr>
            <p:cNvGrpSpPr/>
            <p:nvPr/>
          </p:nvGrpSpPr>
          <p:grpSpPr>
            <a:xfrm>
              <a:off x="1862926" y="4201093"/>
              <a:ext cx="420687" cy="144000"/>
              <a:chOff x="748068" y="4212206"/>
              <a:chExt cx="420687" cy="144000"/>
            </a:xfrm>
          </p:grpSpPr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D4A88EEF-C7FA-A13B-E51A-0AB52C38CCAE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0128E139-4CFB-BA67-6BBB-B2C3E284A38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C99B8819-E224-9714-BD56-EE977519B40F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14949460-7004-E909-5369-889EAB2675B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A0228B58-AA69-E4D7-75F1-3A4AC711B9B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98C36EC7-9732-CBE4-EF3F-80DB1381431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21B75B4D-F242-F06C-219D-AA9BB5B7138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5C9765C2-3680-5319-319B-407F3D18701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1B9D9B4C-FC80-2930-C1C7-28E1AB16CA3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998BDB20-DD1E-0BDF-53D9-27C82A065E1F}"/>
                </a:ext>
              </a:extLst>
            </p:cNvPr>
            <p:cNvGrpSpPr/>
            <p:nvPr/>
          </p:nvGrpSpPr>
          <p:grpSpPr>
            <a:xfrm>
              <a:off x="2410308" y="4201093"/>
              <a:ext cx="420687" cy="144000"/>
              <a:chOff x="748068" y="4212206"/>
              <a:chExt cx="420687" cy="144000"/>
            </a:xfrm>
          </p:grpSpPr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9BFA3B5E-4205-0D09-5790-6537E46BA044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85EAE0CE-348B-C8C3-05B8-4E4D63B3B161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F20B9FC4-1B31-5D68-DA97-E61AA732157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8618D16E-7862-096A-024E-0CD6B4AEA41D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20A928ED-F2C4-4743-9D04-F50CE8F7BC8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A3C58107-AE0D-74B2-43EF-C1C991CD7474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C17983E1-B3D9-6D54-56EE-44B8AF30F2D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216C5234-47BE-7DBD-5261-F6B4B7C1AEE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7A909F4A-0F0B-0E90-457B-1AB5818AB2F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6F408A5D-F629-6921-E383-389B4CA19C5A}"/>
                </a:ext>
              </a:extLst>
            </p:cNvPr>
            <p:cNvGrpSpPr/>
            <p:nvPr/>
          </p:nvGrpSpPr>
          <p:grpSpPr>
            <a:xfrm>
              <a:off x="2951518" y="4199506"/>
              <a:ext cx="420687" cy="144000"/>
              <a:chOff x="748068" y="4212206"/>
              <a:chExt cx="420687" cy="144000"/>
            </a:xfrm>
          </p:grpSpPr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AF668CF0-7C1E-B049-4D38-A950CC0642D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9D917002-98C2-85EA-D661-A8A3BF36AC5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86F249B3-CF19-1A99-0B6C-6676E8BAEBD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B6919043-ABE6-8D37-A128-71A30B38D5FA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0C5C83C6-5E62-6A07-C74D-DF2A762E6C8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4C55EACD-BA48-9672-36C5-933AA9C6037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F50F7CDD-FB07-0C18-E871-0F97BDBB93E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1689C463-D382-E477-6DF4-CCBFC6E31F4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788A9AD5-5399-8CF5-FCF2-DEBA7DD61A42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98D15F61-903F-52C0-FDA3-920A74D8E20D}"/>
                </a:ext>
              </a:extLst>
            </p:cNvPr>
            <p:cNvGrpSpPr/>
            <p:nvPr/>
          </p:nvGrpSpPr>
          <p:grpSpPr>
            <a:xfrm>
              <a:off x="3498900" y="4199506"/>
              <a:ext cx="420687" cy="144000"/>
              <a:chOff x="748068" y="4212206"/>
              <a:chExt cx="420687" cy="144000"/>
            </a:xfrm>
          </p:grpSpPr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65B489A8-6782-1E74-2372-EB12EF3AEB7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230169D8-D2C5-A384-12D5-247D614BE201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B73A367A-1451-A516-D5F5-E8D2F057562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C813FC62-C758-A488-97DE-196AECF629DA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197F3E6D-DA67-D119-E63D-A06D1B5CEB6A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F809CAD8-8C04-CBA6-20A1-ECF75B54A07C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4840FEE9-2F74-5222-DDC6-136A2BEB034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06EF9DAC-341A-8DCD-6192-F52DDB7720D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671E813E-FEBE-04A7-3CB9-81EF9D6C8F9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219994C5-8739-0650-7B02-7EAAF2E608C5}"/>
                </a:ext>
              </a:extLst>
            </p:cNvPr>
            <p:cNvGrpSpPr/>
            <p:nvPr/>
          </p:nvGrpSpPr>
          <p:grpSpPr>
            <a:xfrm>
              <a:off x="4062768" y="4202681"/>
              <a:ext cx="420687" cy="144000"/>
              <a:chOff x="748068" y="4212206"/>
              <a:chExt cx="420687" cy="144000"/>
            </a:xfrm>
          </p:grpSpPr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44901440-9580-2AD9-6F16-DA0D12910CC2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4763EB13-D88C-E450-D59E-F5408DC9709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1CB62E68-D569-2323-6E73-61059666F06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BBD69685-C278-B18A-F445-43562A3EBE6A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20E40899-64AD-2E58-DFA5-6BC963D91CB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96F2B9F4-12C9-783B-25EA-625F1B8111B3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40431156-38A1-8FD2-2123-84B872F11459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040F06F5-ABA6-3E5C-831A-3D54964EC19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2BB4C25F-3901-DE6D-F289-22722719D6B2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AD4DDAA0-0842-6BA6-F463-269B383809D8}"/>
                </a:ext>
              </a:extLst>
            </p:cNvPr>
            <p:cNvGrpSpPr/>
            <p:nvPr/>
          </p:nvGrpSpPr>
          <p:grpSpPr>
            <a:xfrm>
              <a:off x="4610150" y="4202681"/>
              <a:ext cx="420687" cy="144000"/>
              <a:chOff x="748068" y="4212206"/>
              <a:chExt cx="420687" cy="144000"/>
            </a:xfrm>
          </p:grpSpPr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CBB609D7-18AF-61D7-8432-6E1CB4555C1B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EE1CAE79-C554-3D9E-9B15-CDD23A1C8FE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A1756E9F-7FB8-7233-0907-91528C4FAB0D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A934A0F7-3C02-ABD5-6C79-7F7817E729F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AD1F27A1-952D-5BFB-246B-C1BBF6ED5E4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FC73DF0D-0443-DEF9-CAC0-88B6E95937F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A6EA51AD-07D9-92B8-846A-46B439F5B1B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572A3F11-E0A6-07B3-8025-9EF73FADFB4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AAE8C954-FCDD-4B3E-0B68-081327413CF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A1BF6AE6-DB11-3941-4E3A-6037D4AEFAFE}"/>
                </a:ext>
              </a:extLst>
            </p:cNvPr>
            <p:cNvGrpSpPr/>
            <p:nvPr/>
          </p:nvGrpSpPr>
          <p:grpSpPr>
            <a:xfrm>
              <a:off x="5170842" y="4208576"/>
              <a:ext cx="420687" cy="144000"/>
              <a:chOff x="748068" y="4212206"/>
              <a:chExt cx="420687" cy="144000"/>
            </a:xfrm>
          </p:grpSpPr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82F6B245-080D-E112-AB19-70E1B3BD85C5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0D8F445F-7662-08FE-2E2B-E3ED56031AC8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0239D8A8-7B37-E890-4D87-55F436EF5E9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CB6AB5A1-884E-E2E7-1C46-6697EE788140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35BA7C28-96D7-0F64-7593-1F8C1311D1AC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0A620711-CC2E-3CA6-0738-DC85FACFE37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BA225551-CBD7-506B-931C-6FF1BF7EF90A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FC448044-1AC8-77F2-E983-5D2183D1354F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3A973E80-099D-6DF8-2324-90ABE2C1D9E5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D395542B-B42C-2FE2-3BD6-6A620ADF75F0}"/>
                </a:ext>
              </a:extLst>
            </p:cNvPr>
            <p:cNvGrpSpPr/>
            <p:nvPr/>
          </p:nvGrpSpPr>
          <p:grpSpPr>
            <a:xfrm>
              <a:off x="5718224" y="4208576"/>
              <a:ext cx="420687" cy="144000"/>
              <a:chOff x="748068" y="4212206"/>
              <a:chExt cx="420687" cy="144000"/>
            </a:xfrm>
          </p:grpSpPr>
          <p:cxnSp>
            <p:nvCxnSpPr>
              <p:cNvPr id="129" name="Connecteur droit 128">
                <a:extLst>
                  <a:ext uri="{FF2B5EF4-FFF2-40B4-BE49-F238E27FC236}">
                    <a16:creationId xmlns:a16="http://schemas.microsoft.com/office/drawing/2014/main" id="{FCF2E6BA-EB69-23AB-06C2-C8A8CBA693F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265DC3DB-251D-050C-5AB6-112F69E3D001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8BDBF9B9-9676-DC12-3705-119770E683AE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A420671E-F3A7-01C1-081D-6BD88CD8913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17D3011A-4538-BC64-7A7A-B041EFC73261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31CF9EC9-0A24-67B3-A3C1-B71EAD3E9F69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A7FDFB83-6D07-6552-6F88-F5BC9C6D59A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0D577FDD-34DB-7AFA-224B-3363E98A1E89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09CA6D86-804D-FA6B-0C8E-A28753245424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7CEE0EAA-36DC-6850-9FE0-29B51E60DE3B}"/>
                </a:ext>
              </a:extLst>
            </p:cNvPr>
            <p:cNvGrpSpPr/>
            <p:nvPr/>
          </p:nvGrpSpPr>
          <p:grpSpPr>
            <a:xfrm>
              <a:off x="6281165" y="4204268"/>
              <a:ext cx="420687" cy="144000"/>
              <a:chOff x="748068" y="4212206"/>
              <a:chExt cx="420687" cy="144000"/>
            </a:xfrm>
          </p:grpSpPr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7CAAB46B-3388-C277-61B7-E491487343A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2EA25E2F-D31F-7A34-37AF-5E0A55606E5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BB3DB4BA-BB36-3E0F-8DFB-9C6B76BA07B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381BBB3E-3806-EFBC-CF96-C5554D6D45C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>
                <a:extLst>
                  <a:ext uri="{FF2B5EF4-FFF2-40B4-BE49-F238E27FC236}">
                    <a16:creationId xmlns:a16="http://schemas.microsoft.com/office/drawing/2014/main" id="{D8F8AA75-1060-342E-3BEB-041D0BB22E1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4F035D2F-85D7-2FEB-DF52-3B2863473F4A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22C41F9E-5F2B-006C-D2BE-73FCC32D90FE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5173DDF9-13FB-270B-B389-DA08B0C121D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C6ACE116-8D10-8F4F-EC12-CE633133000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e 29">
              <a:extLst>
                <a:ext uri="{FF2B5EF4-FFF2-40B4-BE49-F238E27FC236}">
                  <a16:creationId xmlns:a16="http://schemas.microsoft.com/office/drawing/2014/main" id="{3FC4C6C8-9A42-684C-3D69-759A96D9A027}"/>
                </a:ext>
              </a:extLst>
            </p:cNvPr>
            <p:cNvGrpSpPr/>
            <p:nvPr/>
          </p:nvGrpSpPr>
          <p:grpSpPr>
            <a:xfrm>
              <a:off x="6828547" y="4204268"/>
              <a:ext cx="420687" cy="144000"/>
              <a:chOff x="748068" y="4212206"/>
              <a:chExt cx="420687" cy="144000"/>
            </a:xfrm>
          </p:grpSpPr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ABF9D552-DB7D-39D3-E6D6-2E178671C97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79DD852F-F246-60AE-96E5-3D9633EBD9C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977542D7-A335-7567-B8E7-CA6430C842F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7FE05486-6333-FE7A-0FEF-3584D951692D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0F72CC39-9BF5-34F8-64F5-C3A55CA2D72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B8FF5AC-9413-09DB-32A8-490316AEC950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826DA7DA-8124-C7BB-E2DE-B6A7F86AC8E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E2795EFA-77FA-28AC-5D88-72C64486717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BBB17724-2CA2-6E52-0EBA-0B4BA5FA9297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880CDA07-9F65-1D1D-9C3F-7369A1FC08AB}"/>
                </a:ext>
              </a:extLst>
            </p:cNvPr>
            <p:cNvGrpSpPr/>
            <p:nvPr/>
          </p:nvGrpSpPr>
          <p:grpSpPr>
            <a:xfrm>
              <a:off x="7389239" y="4210163"/>
              <a:ext cx="420687" cy="144000"/>
              <a:chOff x="748068" y="4212206"/>
              <a:chExt cx="420687" cy="144000"/>
            </a:xfrm>
          </p:grpSpPr>
          <p:cxnSp>
            <p:nvCxnSpPr>
              <p:cNvPr id="102" name="Connecteur droit 101">
                <a:extLst>
                  <a:ext uri="{FF2B5EF4-FFF2-40B4-BE49-F238E27FC236}">
                    <a16:creationId xmlns:a16="http://schemas.microsoft.com/office/drawing/2014/main" id="{2D2B9332-F528-BE08-7EF4-55B21E3A892F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102">
                <a:extLst>
                  <a:ext uri="{FF2B5EF4-FFF2-40B4-BE49-F238E27FC236}">
                    <a16:creationId xmlns:a16="http://schemas.microsoft.com/office/drawing/2014/main" id="{5670273C-C309-9A25-5038-6B7BE12BBB1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>
                <a:extLst>
                  <a:ext uri="{FF2B5EF4-FFF2-40B4-BE49-F238E27FC236}">
                    <a16:creationId xmlns:a16="http://schemas.microsoft.com/office/drawing/2014/main" id="{14CCB0B4-5591-17C5-5FF8-07E85969445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104">
                <a:extLst>
                  <a:ext uri="{FF2B5EF4-FFF2-40B4-BE49-F238E27FC236}">
                    <a16:creationId xmlns:a16="http://schemas.microsoft.com/office/drawing/2014/main" id="{30B729DD-AAB8-63FB-0A1D-4C1B3615D2C9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>
                <a:extLst>
                  <a:ext uri="{FF2B5EF4-FFF2-40B4-BE49-F238E27FC236}">
                    <a16:creationId xmlns:a16="http://schemas.microsoft.com/office/drawing/2014/main" id="{71D81E70-DB6B-035D-9757-A7791BDE118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106">
                <a:extLst>
                  <a:ext uri="{FF2B5EF4-FFF2-40B4-BE49-F238E27FC236}">
                    <a16:creationId xmlns:a16="http://schemas.microsoft.com/office/drawing/2014/main" id="{A2584286-AE3E-762E-1137-699E69F4E183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64C05D50-E467-CE2F-AB17-D06754BC14E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>
                <a:extLst>
                  <a:ext uri="{FF2B5EF4-FFF2-40B4-BE49-F238E27FC236}">
                    <a16:creationId xmlns:a16="http://schemas.microsoft.com/office/drawing/2014/main" id="{5EFDA8C3-F373-9630-F181-B43309515643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05CD3021-E681-8C39-E3CD-9B3DA1B7BAD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25C4AB9C-DA2E-6BB7-42D5-F2533FCC88AE}"/>
                </a:ext>
              </a:extLst>
            </p:cNvPr>
            <p:cNvGrpSpPr/>
            <p:nvPr/>
          </p:nvGrpSpPr>
          <p:grpSpPr>
            <a:xfrm>
              <a:off x="7936621" y="4210163"/>
              <a:ext cx="420687" cy="144000"/>
              <a:chOff x="748068" y="4212206"/>
              <a:chExt cx="420687" cy="144000"/>
            </a:xfrm>
          </p:grpSpPr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BC020E7B-619B-073D-15B1-7EF6A371323E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844410AF-6D1B-9A8E-46EB-2C6639DDAA0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>
                <a:extLst>
                  <a:ext uri="{FF2B5EF4-FFF2-40B4-BE49-F238E27FC236}">
                    <a16:creationId xmlns:a16="http://schemas.microsoft.com/office/drawing/2014/main" id="{90FED84C-49C1-63D7-9DC6-901248EAE035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cteur droit 95">
                <a:extLst>
                  <a:ext uri="{FF2B5EF4-FFF2-40B4-BE49-F238E27FC236}">
                    <a16:creationId xmlns:a16="http://schemas.microsoft.com/office/drawing/2014/main" id="{BDAFBE08-E128-8CA6-3609-1F75C783C86A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cteur droit 96">
                <a:extLst>
                  <a:ext uri="{FF2B5EF4-FFF2-40B4-BE49-F238E27FC236}">
                    <a16:creationId xmlns:a16="http://schemas.microsoft.com/office/drawing/2014/main" id="{9D38C0BE-ECB5-A9AF-7AFE-97E8D8DCF08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97">
                <a:extLst>
                  <a:ext uri="{FF2B5EF4-FFF2-40B4-BE49-F238E27FC236}">
                    <a16:creationId xmlns:a16="http://schemas.microsoft.com/office/drawing/2014/main" id="{562FA6C0-C38B-1CEB-9B2C-08294E052BFC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482BBABE-2862-E478-390C-81E31111315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19B1C444-C4C6-A94E-DC74-132048140E2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>
                <a:extLst>
                  <a:ext uri="{FF2B5EF4-FFF2-40B4-BE49-F238E27FC236}">
                    <a16:creationId xmlns:a16="http://schemas.microsoft.com/office/drawing/2014/main" id="{92E9A874-ABD8-AA0B-FB89-C97977D8E606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258F98AD-4061-8FB0-04D0-792E382BD838}"/>
                </a:ext>
              </a:extLst>
            </p:cNvPr>
            <p:cNvGrpSpPr/>
            <p:nvPr/>
          </p:nvGrpSpPr>
          <p:grpSpPr>
            <a:xfrm>
              <a:off x="8479852" y="4207443"/>
              <a:ext cx="420687" cy="144000"/>
              <a:chOff x="748068" y="4212206"/>
              <a:chExt cx="420687" cy="144000"/>
            </a:xfrm>
          </p:grpSpPr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7CC4ADDD-7129-A3C9-6A29-A3844B26A2B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05DD1A0C-720A-4985-1B18-1D2DCA8DD390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AF14D465-F71C-5ACF-8804-1376098196F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80E46C47-4594-D4C7-F7F8-09C6854EFC01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39B1288A-396A-D0A5-4525-4FF707558B72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91CF7309-840D-1193-19FC-30921A550F6D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A77E1734-3151-A39E-3B1C-8B08A89EB92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23CC23CF-5BE6-2539-EFED-96D3E87C0D63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E7F33A6B-418E-623B-C7A7-D380849F7B2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A105B66A-B932-F7CC-0AA8-3BA0EBB9680A}"/>
                </a:ext>
              </a:extLst>
            </p:cNvPr>
            <p:cNvGrpSpPr/>
            <p:nvPr/>
          </p:nvGrpSpPr>
          <p:grpSpPr>
            <a:xfrm>
              <a:off x="9027234" y="4207443"/>
              <a:ext cx="420687" cy="144000"/>
              <a:chOff x="748068" y="4212206"/>
              <a:chExt cx="420687" cy="144000"/>
            </a:xfrm>
          </p:grpSpPr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91B67448-2E7D-84D1-B5B0-BD59115835B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F75C0541-CE5B-35ED-377C-1DF3A6CFCCC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DB02302D-0D49-EF91-ACCE-D941DDBD139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AAE1D2F8-D551-CC0A-61E6-580CCCC890D9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FA4EAD27-71C6-4B4F-4DCB-74629289153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CE3262AC-44A2-F59F-A562-DE97D4E6BAEB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D0541861-CB94-9628-60E7-B74BDB395F4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BB441E89-CD90-3255-C44C-9B9220842145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9BBB471A-CC6C-BC93-960F-C6D78024264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7B0B803-6D2F-E8CF-0834-BCE6690A3FB4}"/>
                </a:ext>
              </a:extLst>
            </p:cNvPr>
            <p:cNvGrpSpPr/>
            <p:nvPr/>
          </p:nvGrpSpPr>
          <p:grpSpPr>
            <a:xfrm>
              <a:off x="9587926" y="4213338"/>
              <a:ext cx="420687" cy="144000"/>
              <a:chOff x="748068" y="4212206"/>
              <a:chExt cx="420687" cy="144000"/>
            </a:xfrm>
          </p:grpSpPr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013F359-7051-7E79-022B-BDDE972BE783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0696075E-A06B-13F4-661C-99311E81A0A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EABCBADC-D186-5D44-F9EE-8BB7E3B0605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324A088C-559F-679C-1E45-75E3A3641F8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87674517-DEB6-78A1-65C6-B7D043E4F7F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FAE69BE5-C223-59D1-1D12-3596053044C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E00BC88E-FCA9-96AA-0B4B-654B3D1A9A6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63587658-8A17-52D9-8941-7DC4B7E410E7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307F3A76-9B1E-6278-3535-B77E067A6851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7B296FA9-5D96-5BA3-547F-207A3E3A1D24}"/>
                </a:ext>
              </a:extLst>
            </p:cNvPr>
            <p:cNvGrpSpPr/>
            <p:nvPr/>
          </p:nvGrpSpPr>
          <p:grpSpPr>
            <a:xfrm>
              <a:off x="10135308" y="4213338"/>
              <a:ext cx="420687" cy="144000"/>
              <a:chOff x="748068" y="4212206"/>
              <a:chExt cx="420687" cy="144000"/>
            </a:xfrm>
          </p:grpSpPr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31F80C76-A610-E5AA-B3E1-8C07CB625A2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9C0676DF-5470-6EEB-83F1-894ACF8A3B6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1DD42DD9-72FE-3ECC-3C80-98FDE0D78355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0303467B-1E11-2E4E-CEC9-FB291F08764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B88C0618-1211-3FEF-7880-C3C963A6BD7A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EBDB5DA9-6B35-7B54-3EF0-F6C63226748B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5D4A9FEE-A3F3-810F-D4D1-5D4656C13FEE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DEA06438-D28B-8BBD-425C-5E96221A9C9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F03494B-58E7-6BAF-25B7-ED3979C680C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07762EDC-93E6-2FFD-0D45-CF575713045B}"/>
                </a:ext>
              </a:extLst>
            </p:cNvPr>
            <p:cNvGrpSpPr/>
            <p:nvPr/>
          </p:nvGrpSpPr>
          <p:grpSpPr>
            <a:xfrm>
              <a:off x="10701911" y="4214455"/>
              <a:ext cx="420688" cy="144000"/>
              <a:chOff x="749521" y="4224436"/>
              <a:chExt cx="420688" cy="144000"/>
            </a:xfrm>
          </p:grpSpPr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81553DB2-33F6-A2FA-CDA1-3E84E4A3B6ED}"/>
                  </a:ext>
                </a:extLst>
              </p:cNvPr>
              <p:cNvCxnSpPr/>
              <p:nvPr/>
            </p:nvCxnSpPr>
            <p:spPr>
              <a:xfrm>
                <a:off x="749521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A2FBBD18-38B8-FCE0-7397-0A24BE3B3ECE}"/>
                  </a:ext>
                </a:extLst>
              </p:cNvPr>
              <p:cNvCxnSpPr/>
              <p:nvPr/>
            </p:nvCxnSpPr>
            <p:spPr>
              <a:xfrm>
                <a:off x="802107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3309940D-4BEE-533B-80BF-DCFD74F7102F}"/>
                  </a:ext>
                </a:extLst>
              </p:cNvPr>
              <p:cNvCxnSpPr/>
              <p:nvPr/>
            </p:nvCxnSpPr>
            <p:spPr>
              <a:xfrm>
                <a:off x="854693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18035DB9-E639-5A8C-F4B1-B353478B2D65}"/>
                  </a:ext>
                </a:extLst>
              </p:cNvPr>
              <p:cNvCxnSpPr/>
              <p:nvPr/>
            </p:nvCxnSpPr>
            <p:spPr>
              <a:xfrm>
                <a:off x="907279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2DD9BC2B-D68A-3E02-07ED-76E9D79D5662}"/>
                  </a:ext>
                </a:extLst>
              </p:cNvPr>
              <p:cNvCxnSpPr/>
              <p:nvPr/>
            </p:nvCxnSpPr>
            <p:spPr>
              <a:xfrm>
                <a:off x="959865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B033C929-694C-F880-0FAB-3D2A6ABE8770}"/>
                  </a:ext>
                </a:extLst>
              </p:cNvPr>
              <p:cNvCxnSpPr/>
              <p:nvPr/>
            </p:nvCxnSpPr>
            <p:spPr>
              <a:xfrm>
                <a:off x="1012452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DD571E33-35AB-0AE0-4400-28E265D8122C}"/>
                  </a:ext>
                </a:extLst>
              </p:cNvPr>
              <p:cNvCxnSpPr/>
              <p:nvPr/>
            </p:nvCxnSpPr>
            <p:spPr>
              <a:xfrm>
                <a:off x="1065038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8D24A8E8-4FD0-6467-095F-A5766F08891A}"/>
                  </a:ext>
                </a:extLst>
              </p:cNvPr>
              <p:cNvCxnSpPr/>
              <p:nvPr/>
            </p:nvCxnSpPr>
            <p:spPr>
              <a:xfrm>
                <a:off x="1117624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D16A1DF2-F838-9E82-0880-4C61CEAC3BA8}"/>
                  </a:ext>
                </a:extLst>
              </p:cNvPr>
              <p:cNvCxnSpPr/>
              <p:nvPr/>
            </p:nvCxnSpPr>
            <p:spPr>
              <a:xfrm>
                <a:off x="1170209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e 37">
              <a:extLst>
                <a:ext uri="{FF2B5EF4-FFF2-40B4-BE49-F238E27FC236}">
                  <a16:creationId xmlns:a16="http://schemas.microsoft.com/office/drawing/2014/main" id="{3C631B3C-15F2-2684-3A31-1F64886B27FC}"/>
                </a:ext>
              </a:extLst>
            </p:cNvPr>
            <p:cNvGrpSpPr/>
            <p:nvPr/>
          </p:nvGrpSpPr>
          <p:grpSpPr>
            <a:xfrm>
              <a:off x="11241525" y="4214454"/>
              <a:ext cx="420687" cy="144000"/>
              <a:chOff x="750972" y="4222847"/>
              <a:chExt cx="420687" cy="144000"/>
            </a:xfrm>
          </p:grpSpPr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28A9B1FE-9070-D99F-2ECD-DD3616BC3C95}"/>
                  </a:ext>
                </a:extLst>
              </p:cNvPr>
              <p:cNvCxnSpPr/>
              <p:nvPr/>
            </p:nvCxnSpPr>
            <p:spPr>
              <a:xfrm>
                <a:off x="750972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9BED90A8-0729-F45E-DBB7-93ACCCCC3E8B}"/>
                  </a:ext>
                </a:extLst>
              </p:cNvPr>
              <p:cNvCxnSpPr/>
              <p:nvPr/>
            </p:nvCxnSpPr>
            <p:spPr>
              <a:xfrm>
                <a:off x="803558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7383471-8F7E-F27E-B860-E1BFA226732E}"/>
                  </a:ext>
                </a:extLst>
              </p:cNvPr>
              <p:cNvCxnSpPr/>
              <p:nvPr/>
            </p:nvCxnSpPr>
            <p:spPr>
              <a:xfrm>
                <a:off x="856144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0F14D52-9C5C-EF65-727B-C9C4FF1257B4}"/>
                  </a:ext>
                </a:extLst>
              </p:cNvPr>
              <p:cNvCxnSpPr/>
              <p:nvPr/>
            </p:nvCxnSpPr>
            <p:spPr>
              <a:xfrm>
                <a:off x="908730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5F4D75B2-AB51-7447-BC00-94C217145702}"/>
                  </a:ext>
                </a:extLst>
              </p:cNvPr>
              <p:cNvCxnSpPr/>
              <p:nvPr/>
            </p:nvCxnSpPr>
            <p:spPr>
              <a:xfrm>
                <a:off x="961316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53568E3E-A7EB-383C-EC49-DAD549BF29FF}"/>
                  </a:ext>
                </a:extLst>
              </p:cNvPr>
              <p:cNvCxnSpPr/>
              <p:nvPr/>
            </p:nvCxnSpPr>
            <p:spPr>
              <a:xfrm>
                <a:off x="1013902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294E5497-A0EC-CAEC-E831-CAFD4141BDE9}"/>
                  </a:ext>
                </a:extLst>
              </p:cNvPr>
              <p:cNvCxnSpPr/>
              <p:nvPr/>
            </p:nvCxnSpPr>
            <p:spPr>
              <a:xfrm>
                <a:off x="1066488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741D3F6C-AD1D-E53C-4100-B9F1C324BB28}"/>
                  </a:ext>
                </a:extLst>
              </p:cNvPr>
              <p:cNvCxnSpPr/>
              <p:nvPr/>
            </p:nvCxnSpPr>
            <p:spPr>
              <a:xfrm>
                <a:off x="1119074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88887DC7-DD2F-DACA-B9DB-6EBAD7F96896}"/>
                  </a:ext>
                </a:extLst>
              </p:cNvPr>
              <p:cNvCxnSpPr/>
              <p:nvPr/>
            </p:nvCxnSpPr>
            <p:spPr>
              <a:xfrm>
                <a:off x="1171659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8" name="Groupe 247">
            <a:extLst>
              <a:ext uri="{FF2B5EF4-FFF2-40B4-BE49-F238E27FC236}">
                <a16:creationId xmlns:a16="http://schemas.microsoft.com/office/drawing/2014/main" id="{E180D2AE-5543-1EE1-77FC-ACB07A429A0B}"/>
              </a:ext>
            </a:extLst>
          </p:cNvPr>
          <p:cNvGrpSpPr/>
          <p:nvPr/>
        </p:nvGrpSpPr>
        <p:grpSpPr>
          <a:xfrm>
            <a:off x="554377" y="4101263"/>
            <a:ext cx="2794924" cy="1860470"/>
            <a:chOff x="554377" y="4101263"/>
            <a:chExt cx="2794924" cy="186047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2F9A49BC-ACA2-A00C-553B-6391C7708EA9}"/>
                </a:ext>
              </a:extLst>
            </p:cNvPr>
            <p:cNvGrpSpPr/>
            <p:nvPr/>
          </p:nvGrpSpPr>
          <p:grpSpPr>
            <a:xfrm>
              <a:off x="554377" y="5461000"/>
              <a:ext cx="2794924" cy="500733"/>
              <a:chOff x="349857" y="2732400"/>
              <a:chExt cx="3600000" cy="468000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E5E68CB3-B035-E775-563F-E8709EDD2D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36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D5DA1EA4-FBAE-9632-01D8-371D93853F8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necteur droit 6">
                <a:extLst>
                  <a:ext uri="{FF2B5EF4-FFF2-40B4-BE49-F238E27FC236}">
                    <a16:creationId xmlns:a16="http://schemas.microsoft.com/office/drawing/2014/main" id="{CD11BCB6-DE08-5204-AEAB-6394AA7118E0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9501D3A3-B04D-C526-DEA2-459E9219F3B6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D775B9D8-1FE1-B256-E5DC-DD5FB0F9738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8CB03EDB-C930-B649-A3A8-B3AE0BF1731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D7EE2D2A-8698-9449-2E56-86748AC137A9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E82C7093-0430-0946-A077-3AE90E76524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4BDD7167-F07C-0FD2-9077-CC86AA60A6D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717AFA15-87F5-CD71-6516-1173A3A8A89F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8D53443B-2E59-2C1E-C93E-F7B9694FE022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F38655E3-AC36-1A56-BA6E-DBA3F7CE0B2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069930FA-2307-50AC-C43B-28F17E7D4D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5950" y="4101264"/>
              <a:ext cx="1132319" cy="12898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65DC6010-6D12-BB03-61A0-3F6779E385E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31331" y="4101263"/>
              <a:ext cx="1117970" cy="12898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3" name="Groupe 472">
            <a:extLst>
              <a:ext uri="{FF2B5EF4-FFF2-40B4-BE49-F238E27FC236}">
                <a16:creationId xmlns:a16="http://schemas.microsoft.com/office/drawing/2014/main" id="{D324309D-B332-23FB-614A-FD4993F955E8}"/>
              </a:ext>
            </a:extLst>
          </p:cNvPr>
          <p:cNvGrpSpPr/>
          <p:nvPr/>
        </p:nvGrpSpPr>
        <p:grpSpPr>
          <a:xfrm>
            <a:off x="5969340" y="4006013"/>
            <a:ext cx="2794924" cy="1860470"/>
            <a:chOff x="554377" y="4101263"/>
            <a:chExt cx="2794924" cy="1860470"/>
          </a:xfrm>
        </p:grpSpPr>
        <p:grpSp>
          <p:nvGrpSpPr>
            <p:cNvPr id="474" name="Groupe 473">
              <a:extLst>
                <a:ext uri="{FF2B5EF4-FFF2-40B4-BE49-F238E27FC236}">
                  <a16:creationId xmlns:a16="http://schemas.microsoft.com/office/drawing/2014/main" id="{15588311-99A6-9ABB-F904-F75AFD6D3180}"/>
                </a:ext>
              </a:extLst>
            </p:cNvPr>
            <p:cNvGrpSpPr/>
            <p:nvPr/>
          </p:nvGrpSpPr>
          <p:grpSpPr>
            <a:xfrm>
              <a:off x="554377" y="5461000"/>
              <a:ext cx="2794924" cy="500733"/>
              <a:chOff x="349857" y="2732400"/>
              <a:chExt cx="3600000" cy="468000"/>
            </a:xfrm>
          </p:grpSpPr>
          <p:cxnSp>
            <p:nvCxnSpPr>
              <p:cNvPr id="477" name="Connecteur droit 476">
                <a:extLst>
                  <a:ext uri="{FF2B5EF4-FFF2-40B4-BE49-F238E27FC236}">
                    <a16:creationId xmlns:a16="http://schemas.microsoft.com/office/drawing/2014/main" id="{E3165B13-FF77-6C56-6905-44D90ECE46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36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Connecteur droit 477">
                <a:extLst>
                  <a:ext uri="{FF2B5EF4-FFF2-40B4-BE49-F238E27FC236}">
                    <a16:creationId xmlns:a16="http://schemas.microsoft.com/office/drawing/2014/main" id="{20759EA6-1945-B967-8EA2-E8332FF741B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Connecteur droit 478">
                <a:extLst>
                  <a:ext uri="{FF2B5EF4-FFF2-40B4-BE49-F238E27FC236}">
                    <a16:creationId xmlns:a16="http://schemas.microsoft.com/office/drawing/2014/main" id="{00E70ED2-7F6F-B81D-689E-94E4EC7CC294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Connecteur droit 479">
                <a:extLst>
                  <a:ext uri="{FF2B5EF4-FFF2-40B4-BE49-F238E27FC236}">
                    <a16:creationId xmlns:a16="http://schemas.microsoft.com/office/drawing/2014/main" id="{19B61557-FE59-DA11-CD1E-F15D2C21BF12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Connecteur droit 480">
                <a:extLst>
                  <a:ext uri="{FF2B5EF4-FFF2-40B4-BE49-F238E27FC236}">
                    <a16:creationId xmlns:a16="http://schemas.microsoft.com/office/drawing/2014/main" id="{9CC90BE3-F0C3-1781-4EAC-7C8DF1CA0AF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Connecteur droit 481">
                <a:extLst>
                  <a:ext uri="{FF2B5EF4-FFF2-40B4-BE49-F238E27FC236}">
                    <a16:creationId xmlns:a16="http://schemas.microsoft.com/office/drawing/2014/main" id="{595339D3-A8B7-9AF3-9E61-8FB293690C0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Connecteur droit 482">
                <a:extLst>
                  <a:ext uri="{FF2B5EF4-FFF2-40B4-BE49-F238E27FC236}">
                    <a16:creationId xmlns:a16="http://schemas.microsoft.com/office/drawing/2014/main" id="{D62C606D-1026-ADB6-E79E-EF811D3C66E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Connecteur droit 483">
                <a:extLst>
                  <a:ext uri="{FF2B5EF4-FFF2-40B4-BE49-F238E27FC236}">
                    <a16:creationId xmlns:a16="http://schemas.microsoft.com/office/drawing/2014/main" id="{44004FA2-8176-A798-8001-D3FB2C48069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Connecteur droit 484">
                <a:extLst>
                  <a:ext uri="{FF2B5EF4-FFF2-40B4-BE49-F238E27FC236}">
                    <a16:creationId xmlns:a16="http://schemas.microsoft.com/office/drawing/2014/main" id="{726BB39C-D993-20A4-AA81-1DD8EA50D7B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Connecteur droit 485">
                <a:extLst>
                  <a:ext uri="{FF2B5EF4-FFF2-40B4-BE49-F238E27FC236}">
                    <a16:creationId xmlns:a16="http://schemas.microsoft.com/office/drawing/2014/main" id="{02062EAD-782F-1B9A-BF68-C223151D398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Connecteur droit 486">
                <a:extLst>
                  <a:ext uri="{FF2B5EF4-FFF2-40B4-BE49-F238E27FC236}">
                    <a16:creationId xmlns:a16="http://schemas.microsoft.com/office/drawing/2014/main" id="{DD6EBEFD-B8F3-B869-1476-79F3B7CA0E04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Connecteur droit 487">
                <a:extLst>
                  <a:ext uri="{FF2B5EF4-FFF2-40B4-BE49-F238E27FC236}">
                    <a16:creationId xmlns:a16="http://schemas.microsoft.com/office/drawing/2014/main" id="{78F5E9DE-CE3B-CFF0-4430-36B8832A7F4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5" name="Connecteur droit 474">
              <a:extLst>
                <a:ext uri="{FF2B5EF4-FFF2-40B4-BE49-F238E27FC236}">
                  <a16:creationId xmlns:a16="http://schemas.microsoft.com/office/drawing/2014/main" id="{E7C3F1C3-E9BD-7357-F1BE-7D74445F82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5950" y="4101264"/>
              <a:ext cx="1132319" cy="12898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Connecteur droit 475">
              <a:extLst>
                <a:ext uri="{FF2B5EF4-FFF2-40B4-BE49-F238E27FC236}">
                  <a16:creationId xmlns:a16="http://schemas.microsoft.com/office/drawing/2014/main" id="{2B6CA650-3E02-0346-9F6D-75A4003D1B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31331" y="4101263"/>
              <a:ext cx="1117970" cy="12898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6" name="Connecteur droit 705">
            <a:extLst>
              <a:ext uri="{FF2B5EF4-FFF2-40B4-BE49-F238E27FC236}">
                <a16:creationId xmlns:a16="http://schemas.microsoft.com/office/drawing/2014/main" id="{6AC9435A-3C29-A828-DA5A-7576B0892103}"/>
              </a:ext>
            </a:extLst>
          </p:cNvPr>
          <p:cNvCxnSpPr/>
          <p:nvPr/>
        </p:nvCxnSpPr>
        <p:spPr>
          <a:xfrm>
            <a:off x="455561" y="1376873"/>
            <a:ext cx="0" cy="1523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Connecteur droit 706">
            <a:extLst>
              <a:ext uri="{FF2B5EF4-FFF2-40B4-BE49-F238E27FC236}">
                <a16:creationId xmlns:a16="http://schemas.microsoft.com/office/drawing/2014/main" id="{2B358D48-7680-C633-CB00-9CD308A482C2}"/>
              </a:ext>
            </a:extLst>
          </p:cNvPr>
          <p:cNvCxnSpPr/>
          <p:nvPr/>
        </p:nvCxnSpPr>
        <p:spPr>
          <a:xfrm>
            <a:off x="498679" y="1376873"/>
            <a:ext cx="0" cy="1523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Connecteur droit 707">
            <a:extLst>
              <a:ext uri="{FF2B5EF4-FFF2-40B4-BE49-F238E27FC236}">
                <a16:creationId xmlns:a16="http://schemas.microsoft.com/office/drawing/2014/main" id="{80C18A87-9D1D-AC25-DD27-A9EE349F28F1}"/>
              </a:ext>
            </a:extLst>
          </p:cNvPr>
          <p:cNvCxnSpPr/>
          <p:nvPr/>
        </p:nvCxnSpPr>
        <p:spPr>
          <a:xfrm>
            <a:off x="9671071" y="1376872"/>
            <a:ext cx="0" cy="1523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Connecteur droit 708">
            <a:extLst>
              <a:ext uri="{FF2B5EF4-FFF2-40B4-BE49-F238E27FC236}">
                <a16:creationId xmlns:a16="http://schemas.microsoft.com/office/drawing/2014/main" id="{48CC3D48-201A-8257-CE42-ADFD32C4377C}"/>
              </a:ext>
            </a:extLst>
          </p:cNvPr>
          <p:cNvCxnSpPr/>
          <p:nvPr/>
        </p:nvCxnSpPr>
        <p:spPr>
          <a:xfrm>
            <a:off x="9714189" y="1376872"/>
            <a:ext cx="0" cy="1523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0" name="Groupe 709">
            <a:extLst>
              <a:ext uri="{FF2B5EF4-FFF2-40B4-BE49-F238E27FC236}">
                <a16:creationId xmlns:a16="http://schemas.microsoft.com/office/drawing/2014/main" id="{494F4141-A406-4769-4539-E3866CD07B5B}"/>
              </a:ext>
            </a:extLst>
          </p:cNvPr>
          <p:cNvGrpSpPr/>
          <p:nvPr/>
        </p:nvGrpSpPr>
        <p:grpSpPr>
          <a:xfrm>
            <a:off x="390189" y="2348086"/>
            <a:ext cx="9324000" cy="503900"/>
            <a:chOff x="518874" y="3888206"/>
            <a:chExt cx="11371407" cy="476191"/>
          </a:xfrm>
        </p:grpSpPr>
        <p:grpSp>
          <p:nvGrpSpPr>
            <p:cNvPr id="711" name="Groupe 710">
              <a:extLst>
                <a:ext uri="{FF2B5EF4-FFF2-40B4-BE49-F238E27FC236}">
                  <a16:creationId xmlns:a16="http://schemas.microsoft.com/office/drawing/2014/main" id="{8513F694-0B1E-710D-1856-A18A6B0E9EFB}"/>
                </a:ext>
              </a:extLst>
            </p:cNvPr>
            <p:cNvGrpSpPr/>
            <p:nvPr/>
          </p:nvGrpSpPr>
          <p:grpSpPr>
            <a:xfrm>
              <a:off x="518874" y="3888206"/>
              <a:ext cx="11371407" cy="476191"/>
              <a:chOff x="243140" y="2732400"/>
              <a:chExt cx="7406568" cy="476191"/>
            </a:xfrm>
          </p:grpSpPr>
          <p:cxnSp>
            <p:nvCxnSpPr>
              <p:cNvPr id="912" name="Connecteur droit 911">
                <a:extLst>
                  <a:ext uri="{FF2B5EF4-FFF2-40B4-BE49-F238E27FC236}">
                    <a16:creationId xmlns:a16="http://schemas.microsoft.com/office/drawing/2014/main" id="{63FF5649-358B-D82D-1ECD-7C4E8B810F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140" y="3208591"/>
                <a:ext cx="740656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3" name="Connecteur droit 912">
                <a:extLst>
                  <a:ext uri="{FF2B5EF4-FFF2-40B4-BE49-F238E27FC236}">
                    <a16:creationId xmlns:a16="http://schemas.microsoft.com/office/drawing/2014/main" id="{91BD8E08-6796-7798-6D78-6EE7F5834654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4" name="Connecteur droit 913">
                <a:extLst>
                  <a:ext uri="{FF2B5EF4-FFF2-40B4-BE49-F238E27FC236}">
                    <a16:creationId xmlns:a16="http://schemas.microsoft.com/office/drawing/2014/main" id="{A1DA66CB-8CBE-B128-F2F8-7EC9C8A3E0F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5" name="Connecteur droit 914">
                <a:extLst>
                  <a:ext uri="{FF2B5EF4-FFF2-40B4-BE49-F238E27FC236}">
                    <a16:creationId xmlns:a16="http://schemas.microsoft.com/office/drawing/2014/main" id="{B0A8F959-1691-9AA1-5ECF-6E8189CB6231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6" name="Connecteur droit 915">
                <a:extLst>
                  <a:ext uri="{FF2B5EF4-FFF2-40B4-BE49-F238E27FC236}">
                    <a16:creationId xmlns:a16="http://schemas.microsoft.com/office/drawing/2014/main" id="{82DE0676-4133-EEB7-0EDB-4400A2B003C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7" name="Connecteur droit 916">
                <a:extLst>
                  <a:ext uri="{FF2B5EF4-FFF2-40B4-BE49-F238E27FC236}">
                    <a16:creationId xmlns:a16="http://schemas.microsoft.com/office/drawing/2014/main" id="{AE70DB3C-42F0-4198-A04B-FA53B8D24CA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8" name="Connecteur droit 917">
                <a:extLst>
                  <a:ext uri="{FF2B5EF4-FFF2-40B4-BE49-F238E27FC236}">
                    <a16:creationId xmlns:a16="http://schemas.microsoft.com/office/drawing/2014/main" id="{4C40F201-E23B-34FB-6CB7-0BB44E2CC190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9" name="Connecteur droit 918">
                <a:extLst>
                  <a:ext uri="{FF2B5EF4-FFF2-40B4-BE49-F238E27FC236}">
                    <a16:creationId xmlns:a16="http://schemas.microsoft.com/office/drawing/2014/main" id="{F21324AF-4F03-BB72-54E2-01D647C1EC4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0" name="Connecteur droit 919">
                <a:extLst>
                  <a:ext uri="{FF2B5EF4-FFF2-40B4-BE49-F238E27FC236}">
                    <a16:creationId xmlns:a16="http://schemas.microsoft.com/office/drawing/2014/main" id="{0E055FBA-7A23-E3E9-4D24-E03C7559A880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1" name="Connecteur droit 920">
                <a:extLst>
                  <a:ext uri="{FF2B5EF4-FFF2-40B4-BE49-F238E27FC236}">
                    <a16:creationId xmlns:a16="http://schemas.microsoft.com/office/drawing/2014/main" id="{14257541-A98D-56CE-89D6-E608BD79038E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2" name="Connecteur droit 921">
                <a:extLst>
                  <a:ext uri="{FF2B5EF4-FFF2-40B4-BE49-F238E27FC236}">
                    <a16:creationId xmlns:a16="http://schemas.microsoft.com/office/drawing/2014/main" id="{80D969B5-9942-4FBB-34F5-D227B0C109D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" name="Connecteur droit 922">
                <a:extLst>
                  <a:ext uri="{FF2B5EF4-FFF2-40B4-BE49-F238E27FC236}">
                    <a16:creationId xmlns:a16="http://schemas.microsoft.com/office/drawing/2014/main" id="{839EDE83-1AAD-AC6B-1F56-2D52D03109C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4" name="Connecteur droit 923">
                <a:extLst>
                  <a:ext uri="{FF2B5EF4-FFF2-40B4-BE49-F238E27FC236}">
                    <a16:creationId xmlns:a16="http://schemas.microsoft.com/office/drawing/2014/main" id="{FFE56892-F6BA-BC20-79C5-92248FFFB6C5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" name="Connecteur droit 924">
                <a:extLst>
                  <a:ext uri="{FF2B5EF4-FFF2-40B4-BE49-F238E27FC236}">
                    <a16:creationId xmlns:a16="http://schemas.microsoft.com/office/drawing/2014/main" id="{FEB8ECE6-95DF-0EB0-D400-9D552D1883E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6" name="Connecteur droit 925">
                <a:extLst>
                  <a:ext uri="{FF2B5EF4-FFF2-40B4-BE49-F238E27FC236}">
                    <a16:creationId xmlns:a16="http://schemas.microsoft.com/office/drawing/2014/main" id="{885BDA3D-6722-8AA6-1CCA-21578563F83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7" name="Connecteur droit 926">
                <a:extLst>
                  <a:ext uri="{FF2B5EF4-FFF2-40B4-BE49-F238E27FC236}">
                    <a16:creationId xmlns:a16="http://schemas.microsoft.com/office/drawing/2014/main" id="{A3ECB2A9-70C1-DC50-F240-61D6004178E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8" name="Connecteur droit 927">
                <a:extLst>
                  <a:ext uri="{FF2B5EF4-FFF2-40B4-BE49-F238E27FC236}">
                    <a16:creationId xmlns:a16="http://schemas.microsoft.com/office/drawing/2014/main" id="{8F380F09-6C9C-6430-6047-16C218234497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9" name="Connecteur droit 928">
                <a:extLst>
                  <a:ext uri="{FF2B5EF4-FFF2-40B4-BE49-F238E27FC236}">
                    <a16:creationId xmlns:a16="http://schemas.microsoft.com/office/drawing/2014/main" id="{3E3C31C8-ADE6-C6A2-02D3-73846D258C28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0" name="Connecteur droit 929">
                <a:extLst>
                  <a:ext uri="{FF2B5EF4-FFF2-40B4-BE49-F238E27FC236}">
                    <a16:creationId xmlns:a16="http://schemas.microsoft.com/office/drawing/2014/main" id="{4EF938D0-603C-5A44-F0C2-0B900E29C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1" name="Connecteur droit 930">
                <a:extLst>
                  <a:ext uri="{FF2B5EF4-FFF2-40B4-BE49-F238E27FC236}">
                    <a16:creationId xmlns:a16="http://schemas.microsoft.com/office/drawing/2014/main" id="{FA5724C5-1F31-721A-B835-9FD12A97DA2D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2" name="Connecteur droit 931">
                <a:extLst>
                  <a:ext uri="{FF2B5EF4-FFF2-40B4-BE49-F238E27FC236}">
                    <a16:creationId xmlns:a16="http://schemas.microsoft.com/office/drawing/2014/main" id="{A1C45556-A891-7F26-048B-D35D5503B96D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3" name="Connecteur droit 932">
                <a:extLst>
                  <a:ext uri="{FF2B5EF4-FFF2-40B4-BE49-F238E27FC236}">
                    <a16:creationId xmlns:a16="http://schemas.microsoft.com/office/drawing/2014/main" id="{28229FF3-6365-7AAD-717D-53DC5D50C2D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2" name="Groupe 711">
              <a:extLst>
                <a:ext uri="{FF2B5EF4-FFF2-40B4-BE49-F238E27FC236}">
                  <a16:creationId xmlns:a16="http://schemas.microsoft.com/office/drawing/2014/main" id="{A880E89F-91C8-C2C2-1925-0E7FC1926D4E}"/>
                </a:ext>
              </a:extLst>
            </p:cNvPr>
            <p:cNvGrpSpPr/>
            <p:nvPr/>
          </p:nvGrpSpPr>
          <p:grpSpPr>
            <a:xfrm>
              <a:off x="748068" y="4212206"/>
              <a:ext cx="420687" cy="144000"/>
              <a:chOff x="748068" y="4212206"/>
              <a:chExt cx="420687" cy="144000"/>
            </a:xfrm>
          </p:grpSpPr>
          <p:cxnSp>
            <p:nvCxnSpPr>
              <p:cNvPr id="903" name="Connecteur droit 902">
                <a:extLst>
                  <a:ext uri="{FF2B5EF4-FFF2-40B4-BE49-F238E27FC236}">
                    <a16:creationId xmlns:a16="http://schemas.microsoft.com/office/drawing/2014/main" id="{FAEC4617-C4F9-3A1D-31EC-6CD6AB446F7B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4" name="Connecteur droit 903">
                <a:extLst>
                  <a:ext uri="{FF2B5EF4-FFF2-40B4-BE49-F238E27FC236}">
                    <a16:creationId xmlns:a16="http://schemas.microsoft.com/office/drawing/2014/main" id="{509FA99F-A79E-4171-BD0C-2C54D0C2EB60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5" name="Connecteur droit 904">
                <a:extLst>
                  <a:ext uri="{FF2B5EF4-FFF2-40B4-BE49-F238E27FC236}">
                    <a16:creationId xmlns:a16="http://schemas.microsoft.com/office/drawing/2014/main" id="{B8F73DB0-978D-BCF7-22BA-DB204B47D0D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6" name="Connecteur droit 905">
                <a:extLst>
                  <a:ext uri="{FF2B5EF4-FFF2-40B4-BE49-F238E27FC236}">
                    <a16:creationId xmlns:a16="http://schemas.microsoft.com/office/drawing/2014/main" id="{E4DFBC08-1C76-DF17-5136-0F5BA6BAEF2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7" name="Connecteur droit 906">
                <a:extLst>
                  <a:ext uri="{FF2B5EF4-FFF2-40B4-BE49-F238E27FC236}">
                    <a16:creationId xmlns:a16="http://schemas.microsoft.com/office/drawing/2014/main" id="{E745AC43-61FF-2873-DE04-473E1A7774B2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8" name="Connecteur droit 907">
                <a:extLst>
                  <a:ext uri="{FF2B5EF4-FFF2-40B4-BE49-F238E27FC236}">
                    <a16:creationId xmlns:a16="http://schemas.microsoft.com/office/drawing/2014/main" id="{C4E3FB58-3A20-6E38-D102-50FCDC4C72E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9" name="Connecteur droit 908">
                <a:extLst>
                  <a:ext uri="{FF2B5EF4-FFF2-40B4-BE49-F238E27FC236}">
                    <a16:creationId xmlns:a16="http://schemas.microsoft.com/office/drawing/2014/main" id="{6270FE23-7B51-E925-26DD-8DD46094115A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0" name="Connecteur droit 909">
                <a:extLst>
                  <a:ext uri="{FF2B5EF4-FFF2-40B4-BE49-F238E27FC236}">
                    <a16:creationId xmlns:a16="http://schemas.microsoft.com/office/drawing/2014/main" id="{B44291F3-ED7B-1B9B-29D2-6AC12A3895D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1" name="Connecteur droit 910">
                <a:extLst>
                  <a:ext uri="{FF2B5EF4-FFF2-40B4-BE49-F238E27FC236}">
                    <a16:creationId xmlns:a16="http://schemas.microsoft.com/office/drawing/2014/main" id="{D3B887A9-8C63-3518-2477-FFABB59246A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3" name="Groupe 712">
              <a:extLst>
                <a:ext uri="{FF2B5EF4-FFF2-40B4-BE49-F238E27FC236}">
                  <a16:creationId xmlns:a16="http://schemas.microsoft.com/office/drawing/2014/main" id="{DD0A06E5-A8CC-74A5-34B9-4C44073C79A4}"/>
                </a:ext>
              </a:extLst>
            </p:cNvPr>
            <p:cNvGrpSpPr/>
            <p:nvPr/>
          </p:nvGrpSpPr>
          <p:grpSpPr>
            <a:xfrm>
              <a:off x="1295450" y="4212206"/>
              <a:ext cx="420687" cy="144000"/>
              <a:chOff x="748068" y="4212206"/>
              <a:chExt cx="420687" cy="144000"/>
            </a:xfrm>
          </p:grpSpPr>
          <p:cxnSp>
            <p:nvCxnSpPr>
              <p:cNvPr id="894" name="Connecteur droit 893">
                <a:extLst>
                  <a:ext uri="{FF2B5EF4-FFF2-40B4-BE49-F238E27FC236}">
                    <a16:creationId xmlns:a16="http://schemas.microsoft.com/office/drawing/2014/main" id="{D997ABF6-31C7-2EE6-2B7C-F3AE951B6AE9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5" name="Connecteur droit 894">
                <a:extLst>
                  <a:ext uri="{FF2B5EF4-FFF2-40B4-BE49-F238E27FC236}">
                    <a16:creationId xmlns:a16="http://schemas.microsoft.com/office/drawing/2014/main" id="{B5C85E62-31C7-E08B-4794-B5167B5F5E7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6" name="Connecteur droit 895">
                <a:extLst>
                  <a:ext uri="{FF2B5EF4-FFF2-40B4-BE49-F238E27FC236}">
                    <a16:creationId xmlns:a16="http://schemas.microsoft.com/office/drawing/2014/main" id="{831DE1E7-44F6-789B-F710-1653245BB24B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7" name="Connecteur droit 896">
                <a:extLst>
                  <a:ext uri="{FF2B5EF4-FFF2-40B4-BE49-F238E27FC236}">
                    <a16:creationId xmlns:a16="http://schemas.microsoft.com/office/drawing/2014/main" id="{4680A2FE-003D-F785-C177-A5C5F6E212B4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8" name="Connecteur droit 897">
                <a:extLst>
                  <a:ext uri="{FF2B5EF4-FFF2-40B4-BE49-F238E27FC236}">
                    <a16:creationId xmlns:a16="http://schemas.microsoft.com/office/drawing/2014/main" id="{8521B59B-3D9A-5D42-BE34-F09F654C5AD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9" name="Connecteur droit 898">
                <a:extLst>
                  <a:ext uri="{FF2B5EF4-FFF2-40B4-BE49-F238E27FC236}">
                    <a16:creationId xmlns:a16="http://schemas.microsoft.com/office/drawing/2014/main" id="{AF71D0B1-5902-9B9B-864A-7E913179B00F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0" name="Connecteur droit 899">
                <a:extLst>
                  <a:ext uri="{FF2B5EF4-FFF2-40B4-BE49-F238E27FC236}">
                    <a16:creationId xmlns:a16="http://schemas.microsoft.com/office/drawing/2014/main" id="{15FA79BD-533D-B7EE-E035-89CE1B97951A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1" name="Connecteur droit 900">
                <a:extLst>
                  <a:ext uri="{FF2B5EF4-FFF2-40B4-BE49-F238E27FC236}">
                    <a16:creationId xmlns:a16="http://schemas.microsoft.com/office/drawing/2014/main" id="{678350DF-299C-B736-D857-322BAFE33F93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2" name="Connecteur droit 901">
                <a:extLst>
                  <a:ext uri="{FF2B5EF4-FFF2-40B4-BE49-F238E27FC236}">
                    <a16:creationId xmlns:a16="http://schemas.microsoft.com/office/drawing/2014/main" id="{5CB8B38E-6E9B-3E89-0AA1-040F416835A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4" name="Groupe 713">
              <a:extLst>
                <a:ext uri="{FF2B5EF4-FFF2-40B4-BE49-F238E27FC236}">
                  <a16:creationId xmlns:a16="http://schemas.microsoft.com/office/drawing/2014/main" id="{3F804A77-7C82-34F9-0481-C51120AD70CA}"/>
                </a:ext>
              </a:extLst>
            </p:cNvPr>
            <p:cNvGrpSpPr/>
            <p:nvPr/>
          </p:nvGrpSpPr>
          <p:grpSpPr>
            <a:xfrm>
              <a:off x="1862926" y="4201093"/>
              <a:ext cx="420687" cy="144000"/>
              <a:chOff x="748068" y="4212206"/>
              <a:chExt cx="420687" cy="144000"/>
            </a:xfrm>
          </p:grpSpPr>
          <p:cxnSp>
            <p:nvCxnSpPr>
              <p:cNvPr id="885" name="Connecteur droit 884">
                <a:extLst>
                  <a:ext uri="{FF2B5EF4-FFF2-40B4-BE49-F238E27FC236}">
                    <a16:creationId xmlns:a16="http://schemas.microsoft.com/office/drawing/2014/main" id="{2FDB047B-BA25-4A35-B5EE-23874C23D1F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6" name="Connecteur droit 885">
                <a:extLst>
                  <a:ext uri="{FF2B5EF4-FFF2-40B4-BE49-F238E27FC236}">
                    <a16:creationId xmlns:a16="http://schemas.microsoft.com/office/drawing/2014/main" id="{5C80F345-F902-C666-B637-A3E642624C3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7" name="Connecteur droit 886">
                <a:extLst>
                  <a:ext uri="{FF2B5EF4-FFF2-40B4-BE49-F238E27FC236}">
                    <a16:creationId xmlns:a16="http://schemas.microsoft.com/office/drawing/2014/main" id="{9C4DA5FD-E46E-3851-2B38-29EE0DB73A7B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8" name="Connecteur droit 887">
                <a:extLst>
                  <a:ext uri="{FF2B5EF4-FFF2-40B4-BE49-F238E27FC236}">
                    <a16:creationId xmlns:a16="http://schemas.microsoft.com/office/drawing/2014/main" id="{D883DD1D-8C9C-A05D-6D6B-0D6B3D2D6470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9" name="Connecteur droit 888">
                <a:extLst>
                  <a:ext uri="{FF2B5EF4-FFF2-40B4-BE49-F238E27FC236}">
                    <a16:creationId xmlns:a16="http://schemas.microsoft.com/office/drawing/2014/main" id="{6149A2D0-1A92-3937-57BE-115BC0510640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0" name="Connecteur droit 889">
                <a:extLst>
                  <a:ext uri="{FF2B5EF4-FFF2-40B4-BE49-F238E27FC236}">
                    <a16:creationId xmlns:a16="http://schemas.microsoft.com/office/drawing/2014/main" id="{51E2A37B-ABF1-151C-7DAF-36D5DD8DD451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1" name="Connecteur droit 890">
                <a:extLst>
                  <a:ext uri="{FF2B5EF4-FFF2-40B4-BE49-F238E27FC236}">
                    <a16:creationId xmlns:a16="http://schemas.microsoft.com/office/drawing/2014/main" id="{60B4AE96-BC5C-8007-DB61-615F0FDCB54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2" name="Connecteur droit 891">
                <a:extLst>
                  <a:ext uri="{FF2B5EF4-FFF2-40B4-BE49-F238E27FC236}">
                    <a16:creationId xmlns:a16="http://schemas.microsoft.com/office/drawing/2014/main" id="{9CE0F927-B23A-A893-F3FC-60596781824F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3" name="Connecteur droit 892">
                <a:extLst>
                  <a:ext uri="{FF2B5EF4-FFF2-40B4-BE49-F238E27FC236}">
                    <a16:creationId xmlns:a16="http://schemas.microsoft.com/office/drawing/2014/main" id="{358D4C6E-CAB7-6238-90FA-4D557D642ED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5" name="Groupe 714">
              <a:extLst>
                <a:ext uri="{FF2B5EF4-FFF2-40B4-BE49-F238E27FC236}">
                  <a16:creationId xmlns:a16="http://schemas.microsoft.com/office/drawing/2014/main" id="{C4805FCF-8EB6-E6EB-AFE6-97EE51D39646}"/>
                </a:ext>
              </a:extLst>
            </p:cNvPr>
            <p:cNvGrpSpPr/>
            <p:nvPr/>
          </p:nvGrpSpPr>
          <p:grpSpPr>
            <a:xfrm>
              <a:off x="2410308" y="4201093"/>
              <a:ext cx="420687" cy="144000"/>
              <a:chOff x="748068" y="4212206"/>
              <a:chExt cx="420687" cy="144000"/>
            </a:xfrm>
          </p:grpSpPr>
          <p:cxnSp>
            <p:nvCxnSpPr>
              <p:cNvPr id="876" name="Connecteur droit 875">
                <a:extLst>
                  <a:ext uri="{FF2B5EF4-FFF2-40B4-BE49-F238E27FC236}">
                    <a16:creationId xmlns:a16="http://schemas.microsoft.com/office/drawing/2014/main" id="{29E93A6D-FD4C-76B1-B6F1-820AD285BAE4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7" name="Connecteur droit 876">
                <a:extLst>
                  <a:ext uri="{FF2B5EF4-FFF2-40B4-BE49-F238E27FC236}">
                    <a16:creationId xmlns:a16="http://schemas.microsoft.com/office/drawing/2014/main" id="{9D3D38B2-7425-18FA-1D4B-FB54E981BAC0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8" name="Connecteur droit 877">
                <a:extLst>
                  <a:ext uri="{FF2B5EF4-FFF2-40B4-BE49-F238E27FC236}">
                    <a16:creationId xmlns:a16="http://schemas.microsoft.com/office/drawing/2014/main" id="{357744F4-55D4-ADA8-30BE-0A4FB489E6D9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9" name="Connecteur droit 878">
                <a:extLst>
                  <a:ext uri="{FF2B5EF4-FFF2-40B4-BE49-F238E27FC236}">
                    <a16:creationId xmlns:a16="http://schemas.microsoft.com/office/drawing/2014/main" id="{052BF909-E639-329E-7C19-A6A39C4BEA19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0" name="Connecteur droit 879">
                <a:extLst>
                  <a:ext uri="{FF2B5EF4-FFF2-40B4-BE49-F238E27FC236}">
                    <a16:creationId xmlns:a16="http://schemas.microsoft.com/office/drawing/2014/main" id="{C7B163F4-67E5-4857-6BD2-77BDC60C29C9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1" name="Connecteur droit 880">
                <a:extLst>
                  <a:ext uri="{FF2B5EF4-FFF2-40B4-BE49-F238E27FC236}">
                    <a16:creationId xmlns:a16="http://schemas.microsoft.com/office/drawing/2014/main" id="{FA552844-BC51-4D3F-1BCB-8DF0141E82DD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2" name="Connecteur droit 881">
                <a:extLst>
                  <a:ext uri="{FF2B5EF4-FFF2-40B4-BE49-F238E27FC236}">
                    <a16:creationId xmlns:a16="http://schemas.microsoft.com/office/drawing/2014/main" id="{51EF33CE-120F-D3F5-AF8E-469BF36D36B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3" name="Connecteur droit 882">
                <a:extLst>
                  <a:ext uri="{FF2B5EF4-FFF2-40B4-BE49-F238E27FC236}">
                    <a16:creationId xmlns:a16="http://schemas.microsoft.com/office/drawing/2014/main" id="{AF78BB70-ECF9-B20A-AB70-1719AD36A34F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4" name="Connecteur droit 883">
                <a:extLst>
                  <a:ext uri="{FF2B5EF4-FFF2-40B4-BE49-F238E27FC236}">
                    <a16:creationId xmlns:a16="http://schemas.microsoft.com/office/drawing/2014/main" id="{2F7E3869-E8F5-9ABB-3E41-AC817F1262D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6" name="Groupe 715">
              <a:extLst>
                <a:ext uri="{FF2B5EF4-FFF2-40B4-BE49-F238E27FC236}">
                  <a16:creationId xmlns:a16="http://schemas.microsoft.com/office/drawing/2014/main" id="{67E45356-04B6-AD21-3511-A7CA95C7FCDF}"/>
                </a:ext>
              </a:extLst>
            </p:cNvPr>
            <p:cNvGrpSpPr/>
            <p:nvPr/>
          </p:nvGrpSpPr>
          <p:grpSpPr>
            <a:xfrm>
              <a:off x="2951518" y="4199506"/>
              <a:ext cx="420687" cy="144000"/>
              <a:chOff x="748068" y="4212206"/>
              <a:chExt cx="420687" cy="144000"/>
            </a:xfrm>
          </p:grpSpPr>
          <p:cxnSp>
            <p:nvCxnSpPr>
              <p:cNvPr id="867" name="Connecteur droit 866">
                <a:extLst>
                  <a:ext uri="{FF2B5EF4-FFF2-40B4-BE49-F238E27FC236}">
                    <a16:creationId xmlns:a16="http://schemas.microsoft.com/office/drawing/2014/main" id="{0111670C-D0F5-3B77-D55E-C7520B33148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8" name="Connecteur droit 867">
                <a:extLst>
                  <a:ext uri="{FF2B5EF4-FFF2-40B4-BE49-F238E27FC236}">
                    <a16:creationId xmlns:a16="http://schemas.microsoft.com/office/drawing/2014/main" id="{B4791225-0052-A60B-1715-79E5CE349AB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9" name="Connecteur droit 868">
                <a:extLst>
                  <a:ext uri="{FF2B5EF4-FFF2-40B4-BE49-F238E27FC236}">
                    <a16:creationId xmlns:a16="http://schemas.microsoft.com/office/drawing/2014/main" id="{89552B9B-EFE5-F3F9-B99B-BE8E930813D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0" name="Connecteur droit 869">
                <a:extLst>
                  <a:ext uri="{FF2B5EF4-FFF2-40B4-BE49-F238E27FC236}">
                    <a16:creationId xmlns:a16="http://schemas.microsoft.com/office/drawing/2014/main" id="{539140D1-A1AE-D5B8-1475-ED94F7E80201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1" name="Connecteur droit 870">
                <a:extLst>
                  <a:ext uri="{FF2B5EF4-FFF2-40B4-BE49-F238E27FC236}">
                    <a16:creationId xmlns:a16="http://schemas.microsoft.com/office/drawing/2014/main" id="{A68485E2-0C16-6CF9-3C21-B2B3AE8587C2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2" name="Connecteur droit 871">
                <a:extLst>
                  <a:ext uri="{FF2B5EF4-FFF2-40B4-BE49-F238E27FC236}">
                    <a16:creationId xmlns:a16="http://schemas.microsoft.com/office/drawing/2014/main" id="{C2248FF8-37E2-3838-7EF2-FA2DCA6E609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3" name="Connecteur droit 872">
                <a:extLst>
                  <a:ext uri="{FF2B5EF4-FFF2-40B4-BE49-F238E27FC236}">
                    <a16:creationId xmlns:a16="http://schemas.microsoft.com/office/drawing/2014/main" id="{9E58CABC-37BF-07C4-1482-E144E9DB696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4" name="Connecteur droit 873">
                <a:extLst>
                  <a:ext uri="{FF2B5EF4-FFF2-40B4-BE49-F238E27FC236}">
                    <a16:creationId xmlns:a16="http://schemas.microsoft.com/office/drawing/2014/main" id="{F3DFFEC9-C614-B6F8-C11A-16F880D959E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5" name="Connecteur droit 874">
                <a:extLst>
                  <a:ext uri="{FF2B5EF4-FFF2-40B4-BE49-F238E27FC236}">
                    <a16:creationId xmlns:a16="http://schemas.microsoft.com/office/drawing/2014/main" id="{EB44925F-45AF-D48A-DDD2-65B02774C89F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7" name="Groupe 716">
              <a:extLst>
                <a:ext uri="{FF2B5EF4-FFF2-40B4-BE49-F238E27FC236}">
                  <a16:creationId xmlns:a16="http://schemas.microsoft.com/office/drawing/2014/main" id="{DEE3AC46-71A1-6823-DE69-A4C62D529F5A}"/>
                </a:ext>
              </a:extLst>
            </p:cNvPr>
            <p:cNvGrpSpPr/>
            <p:nvPr/>
          </p:nvGrpSpPr>
          <p:grpSpPr>
            <a:xfrm>
              <a:off x="3498900" y="4199506"/>
              <a:ext cx="420687" cy="144000"/>
              <a:chOff x="748068" y="4212206"/>
              <a:chExt cx="420687" cy="144000"/>
            </a:xfrm>
          </p:grpSpPr>
          <p:cxnSp>
            <p:nvCxnSpPr>
              <p:cNvPr id="858" name="Connecteur droit 857">
                <a:extLst>
                  <a:ext uri="{FF2B5EF4-FFF2-40B4-BE49-F238E27FC236}">
                    <a16:creationId xmlns:a16="http://schemas.microsoft.com/office/drawing/2014/main" id="{5D3F6215-478E-AA47-967F-527BD2B70EF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9" name="Connecteur droit 858">
                <a:extLst>
                  <a:ext uri="{FF2B5EF4-FFF2-40B4-BE49-F238E27FC236}">
                    <a16:creationId xmlns:a16="http://schemas.microsoft.com/office/drawing/2014/main" id="{340509AD-E7BC-BE4B-A9A3-F83C3F2EB5BE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0" name="Connecteur droit 859">
                <a:extLst>
                  <a:ext uri="{FF2B5EF4-FFF2-40B4-BE49-F238E27FC236}">
                    <a16:creationId xmlns:a16="http://schemas.microsoft.com/office/drawing/2014/main" id="{0627CC82-2405-6DF9-361F-56F957013A2D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Connecteur droit 860">
                <a:extLst>
                  <a:ext uri="{FF2B5EF4-FFF2-40B4-BE49-F238E27FC236}">
                    <a16:creationId xmlns:a16="http://schemas.microsoft.com/office/drawing/2014/main" id="{D3480D7B-2B27-CC2D-EB59-7B9F79BDB515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2" name="Connecteur droit 861">
                <a:extLst>
                  <a:ext uri="{FF2B5EF4-FFF2-40B4-BE49-F238E27FC236}">
                    <a16:creationId xmlns:a16="http://schemas.microsoft.com/office/drawing/2014/main" id="{67B88631-C4F5-900B-905A-DEC1F100B8BA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Connecteur droit 862">
                <a:extLst>
                  <a:ext uri="{FF2B5EF4-FFF2-40B4-BE49-F238E27FC236}">
                    <a16:creationId xmlns:a16="http://schemas.microsoft.com/office/drawing/2014/main" id="{BA1F7F58-57A7-0736-979E-BC22FFE346BB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4" name="Connecteur droit 863">
                <a:extLst>
                  <a:ext uri="{FF2B5EF4-FFF2-40B4-BE49-F238E27FC236}">
                    <a16:creationId xmlns:a16="http://schemas.microsoft.com/office/drawing/2014/main" id="{317F9F0B-74EE-6DD8-E9F1-D2C62F14070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Connecteur droit 864">
                <a:extLst>
                  <a:ext uri="{FF2B5EF4-FFF2-40B4-BE49-F238E27FC236}">
                    <a16:creationId xmlns:a16="http://schemas.microsoft.com/office/drawing/2014/main" id="{E41D1A01-3FC8-E1D1-2F65-259F5A550A1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Connecteur droit 865">
                <a:extLst>
                  <a:ext uri="{FF2B5EF4-FFF2-40B4-BE49-F238E27FC236}">
                    <a16:creationId xmlns:a16="http://schemas.microsoft.com/office/drawing/2014/main" id="{13FEFD77-7300-ED4F-826E-423C944D0BF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8" name="Groupe 717">
              <a:extLst>
                <a:ext uri="{FF2B5EF4-FFF2-40B4-BE49-F238E27FC236}">
                  <a16:creationId xmlns:a16="http://schemas.microsoft.com/office/drawing/2014/main" id="{29A1D272-CE73-2AC6-1F77-D40B3B000934}"/>
                </a:ext>
              </a:extLst>
            </p:cNvPr>
            <p:cNvGrpSpPr/>
            <p:nvPr/>
          </p:nvGrpSpPr>
          <p:grpSpPr>
            <a:xfrm>
              <a:off x="4062768" y="4202681"/>
              <a:ext cx="420687" cy="144000"/>
              <a:chOff x="748068" y="4212206"/>
              <a:chExt cx="420687" cy="144000"/>
            </a:xfrm>
          </p:grpSpPr>
          <p:cxnSp>
            <p:nvCxnSpPr>
              <p:cNvPr id="849" name="Connecteur droit 848">
                <a:extLst>
                  <a:ext uri="{FF2B5EF4-FFF2-40B4-BE49-F238E27FC236}">
                    <a16:creationId xmlns:a16="http://schemas.microsoft.com/office/drawing/2014/main" id="{41203AA7-EC0D-86C2-CC8D-47F9A277125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Connecteur droit 849">
                <a:extLst>
                  <a:ext uri="{FF2B5EF4-FFF2-40B4-BE49-F238E27FC236}">
                    <a16:creationId xmlns:a16="http://schemas.microsoft.com/office/drawing/2014/main" id="{DE47A626-957C-0EBA-12DC-E43D64AFDD9E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1" name="Connecteur droit 850">
                <a:extLst>
                  <a:ext uri="{FF2B5EF4-FFF2-40B4-BE49-F238E27FC236}">
                    <a16:creationId xmlns:a16="http://schemas.microsoft.com/office/drawing/2014/main" id="{98DC4F75-E97E-633F-1106-86545F478E7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2" name="Connecteur droit 851">
                <a:extLst>
                  <a:ext uri="{FF2B5EF4-FFF2-40B4-BE49-F238E27FC236}">
                    <a16:creationId xmlns:a16="http://schemas.microsoft.com/office/drawing/2014/main" id="{611BA7F2-FAA0-043C-66BA-F5E0742510AE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3" name="Connecteur droit 852">
                <a:extLst>
                  <a:ext uri="{FF2B5EF4-FFF2-40B4-BE49-F238E27FC236}">
                    <a16:creationId xmlns:a16="http://schemas.microsoft.com/office/drawing/2014/main" id="{32E4CFDD-0E9B-08FD-3AF0-14022BBB916B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4" name="Connecteur droit 853">
                <a:extLst>
                  <a:ext uri="{FF2B5EF4-FFF2-40B4-BE49-F238E27FC236}">
                    <a16:creationId xmlns:a16="http://schemas.microsoft.com/office/drawing/2014/main" id="{E2A28F7A-6F19-D6D4-D49B-8492405A7EC1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5" name="Connecteur droit 854">
                <a:extLst>
                  <a:ext uri="{FF2B5EF4-FFF2-40B4-BE49-F238E27FC236}">
                    <a16:creationId xmlns:a16="http://schemas.microsoft.com/office/drawing/2014/main" id="{058BC53C-EB6F-2AAE-AE79-4E21A65E7BCC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6" name="Connecteur droit 855">
                <a:extLst>
                  <a:ext uri="{FF2B5EF4-FFF2-40B4-BE49-F238E27FC236}">
                    <a16:creationId xmlns:a16="http://schemas.microsoft.com/office/drawing/2014/main" id="{F2ECD193-B1AE-140D-6637-6935A0343B49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7" name="Connecteur droit 856">
                <a:extLst>
                  <a:ext uri="{FF2B5EF4-FFF2-40B4-BE49-F238E27FC236}">
                    <a16:creationId xmlns:a16="http://schemas.microsoft.com/office/drawing/2014/main" id="{08FF9CC8-5F15-39D7-1D21-C53BD0B645E1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9" name="Groupe 718">
              <a:extLst>
                <a:ext uri="{FF2B5EF4-FFF2-40B4-BE49-F238E27FC236}">
                  <a16:creationId xmlns:a16="http://schemas.microsoft.com/office/drawing/2014/main" id="{2F50E5B0-7AFB-05A5-F35D-0578237EAFB2}"/>
                </a:ext>
              </a:extLst>
            </p:cNvPr>
            <p:cNvGrpSpPr/>
            <p:nvPr/>
          </p:nvGrpSpPr>
          <p:grpSpPr>
            <a:xfrm>
              <a:off x="4610150" y="4202681"/>
              <a:ext cx="420687" cy="144000"/>
              <a:chOff x="748068" y="4212206"/>
              <a:chExt cx="420687" cy="144000"/>
            </a:xfrm>
          </p:grpSpPr>
          <p:cxnSp>
            <p:nvCxnSpPr>
              <p:cNvPr id="840" name="Connecteur droit 839">
                <a:extLst>
                  <a:ext uri="{FF2B5EF4-FFF2-40B4-BE49-F238E27FC236}">
                    <a16:creationId xmlns:a16="http://schemas.microsoft.com/office/drawing/2014/main" id="{5035A536-2B74-A3D5-F92A-DEE03717A7D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Connecteur droit 840">
                <a:extLst>
                  <a:ext uri="{FF2B5EF4-FFF2-40B4-BE49-F238E27FC236}">
                    <a16:creationId xmlns:a16="http://schemas.microsoft.com/office/drawing/2014/main" id="{5229348C-6053-FA3C-6CEE-A7050A7D05D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Connecteur droit 841">
                <a:extLst>
                  <a:ext uri="{FF2B5EF4-FFF2-40B4-BE49-F238E27FC236}">
                    <a16:creationId xmlns:a16="http://schemas.microsoft.com/office/drawing/2014/main" id="{11D5CD47-4ABC-85A7-0CE0-5D6BFDAA7DC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Connecteur droit 842">
                <a:extLst>
                  <a:ext uri="{FF2B5EF4-FFF2-40B4-BE49-F238E27FC236}">
                    <a16:creationId xmlns:a16="http://schemas.microsoft.com/office/drawing/2014/main" id="{3DE0E185-64A1-EB78-2C74-F064C62CAE0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4" name="Connecteur droit 843">
                <a:extLst>
                  <a:ext uri="{FF2B5EF4-FFF2-40B4-BE49-F238E27FC236}">
                    <a16:creationId xmlns:a16="http://schemas.microsoft.com/office/drawing/2014/main" id="{E9C27E37-D2ED-CCB5-E1D0-1AF640BF2B7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5" name="Connecteur droit 844">
                <a:extLst>
                  <a:ext uri="{FF2B5EF4-FFF2-40B4-BE49-F238E27FC236}">
                    <a16:creationId xmlns:a16="http://schemas.microsoft.com/office/drawing/2014/main" id="{19941A6C-857D-4708-008D-33D2B48FB9C1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6" name="Connecteur droit 845">
                <a:extLst>
                  <a:ext uri="{FF2B5EF4-FFF2-40B4-BE49-F238E27FC236}">
                    <a16:creationId xmlns:a16="http://schemas.microsoft.com/office/drawing/2014/main" id="{6F5BF425-7C0E-3D0C-1179-EC40BDA46CF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7" name="Connecteur droit 846">
                <a:extLst>
                  <a:ext uri="{FF2B5EF4-FFF2-40B4-BE49-F238E27FC236}">
                    <a16:creationId xmlns:a16="http://schemas.microsoft.com/office/drawing/2014/main" id="{8142265F-29BC-983F-A6B5-C308DB1D443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8" name="Connecteur droit 847">
                <a:extLst>
                  <a:ext uri="{FF2B5EF4-FFF2-40B4-BE49-F238E27FC236}">
                    <a16:creationId xmlns:a16="http://schemas.microsoft.com/office/drawing/2014/main" id="{921A91F7-658C-952C-63B3-B1F7305DBD93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0" name="Groupe 719">
              <a:extLst>
                <a:ext uri="{FF2B5EF4-FFF2-40B4-BE49-F238E27FC236}">
                  <a16:creationId xmlns:a16="http://schemas.microsoft.com/office/drawing/2014/main" id="{4CAD2D71-CC79-9AE7-6D14-32046B7064FA}"/>
                </a:ext>
              </a:extLst>
            </p:cNvPr>
            <p:cNvGrpSpPr/>
            <p:nvPr/>
          </p:nvGrpSpPr>
          <p:grpSpPr>
            <a:xfrm>
              <a:off x="5170842" y="4208576"/>
              <a:ext cx="420687" cy="144000"/>
              <a:chOff x="748068" y="4212206"/>
              <a:chExt cx="420687" cy="144000"/>
            </a:xfrm>
          </p:grpSpPr>
          <p:cxnSp>
            <p:nvCxnSpPr>
              <p:cNvPr id="831" name="Connecteur droit 830">
                <a:extLst>
                  <a:ext uri="{FF2B5EF4-FFF2-40B4-BE49-F238E27FC236}">
                    <a16:creationId xmlns:a16="http://schemas.microsoft.com/office/drawing/2014/main" id="{01A48347-B0FE-7DE0-2D42-F4883FA84DE2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2" name="Connecteur droit 831">
                <a:extLst>
                  <a:ext uri="{FF2B5EF4-FFF2-40B4-BE49-F238E27FC236}">
                    <a16:creationId xmlns:a16="http://schemas.microsoft.com/office/drawing/2014/main" id="{03D28F8D-BBE5-DBE0-D9F2-BED999C2255D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Connecteur droit 832">
                <a:extLst>
                  <a:ext uri="{FF2B5EF4-FFF2-40B4-BE49-F238E27FC236}">
                    <a16:creationId xmlns:a16="http://schemas.microsoft.com/office/drawing/2014/main" id="{637370DF-FA8E-E768-9893-2EE4B9A0D25F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4" name="Connecteur droit 833">
                <a:extLst>
                  <a:ext uri="{FF2B5EF4-FFF2-40B4-BE49-F238E27FC236}">
                    <a16:creationId xmlns:a16="http://schemas.microsoft.com/office/drawing/2014/main" id="{8C17F798-4DFE-2EF2-F2FA-AD4284F88AD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Connecteur droit 834">
                <a:extLst>
                  <a:ext uri="{FF2B5EF4-FFF2-40B4-BE49-F238E27FC236}">
                    <a16:creationId xmlns:a16="http://schemas.microsoft.com/office/drawing/2014/main" id="{E3EDE02D-4CE6-9297-D022-71325B7F1E42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Connecteur droit 835">
                <a:extLst>
                  <a:ext uri="{FF2B5EF4-FFF2-40B4-BE49-F238E27FC236}">
                    <a16:creationId xmlns:a16="http://schemas.microsoft.com/office/drawing/2014/main" id="{C59BEA9F-D9DA-037D-DD84-04D347594FA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Connecteur droit 836">
                <a:extLst>
                  <a:ext uri="{FF2B5EF4-FFF2-40B4-BE49-F238E27FC236}">
                    <a16:creationId xmlns:a16="http://schemas.microsoft.com/office/drawing/2014/main" id="{56359920-C017-6C3E-CACF-FCB390236A3A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8" name="Connecteur droit 837">
                <a:extLst>
                  <a:ext uri="{FF2B5EF4-FFF2-40B4-BE49-F238E27FC236}">
                    <a16:creationId xmlns:a16="http://schemas.microsoft.com/office/drawing/2014/main" id="{74347FA8-84DE-A183-462F-FFF24AAC9D9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9" name="Connecteur droit 838">
                <a:extLst>
                  <a:ext uri="{FF2B5EF4-FFF2-40B4-BE49-F238E27FC236}">
                    <a16:creationId xmlns:a16="http://schemas.microsoft.com/office/drawing/2014/main" id="{067A2E70-E981-F51E-561B-07AB927AF51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1" name="Groupe 720">
              <a:extLst>
                <a:ext uri="{FF2B5EF4-FFF2-40B4-BE49-F238E27FC236}">
                  <a16:creationId xmlns:a16="http://schemas.microsoft.com/office/drawing/2014/main" id="{90D33024-CD6C-3851-8E83-A20BF96606FC}"/>
                </a:ext>
              </a:extLst>
            </p:cNvPr>
            <p:cNvGrpSpPr/>
            <p:nvPr/>
          </p:nvGrpSpPr>
          <p:grpSpPr>
            <a:xfrm>
              <a:off x="5718224" y="4208576"/>
              <a:ext cx="420687" cy="144000"/>
              <a:chOff x="748068" y="4212206"/>
              <a:chExt cx="420687" cy="144000"/>
            </a:xfrm>
          </p:grpSpPr>
          <p:cxnSp>
            <p:nvCxnSpPr>
              <p:cNvPr id="822" name="Connecteur droit 821">
                <a:extLst>
                  <a:ext uri="{FF2B5EF4-FFF2-40B4-BE49-F238E27FC236}">
                    <a16:creationId xmlns:a16="http://schemas.microsoft.com/office/drawing/2014/main" id="{F86A0EBF-6464-F471-6206-9C979BA2F0E5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3" name="Connecteur droit 822">
                <a:extLst>
                  <a:ext uri="{FF2B5EF4-FFF2-40B4-BE49-F238E27FC236}">
                    <a16:creationId xmlns:a16="http://schemas.microsoft.com/office/drawing/2014/main" id="{B5EEEAD4-26AB-7A11-E9B8-81E1F773A84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4" name="Connecteur droit 823">
                <a:extLst>
                  <a:ext uri="{FF2B5EF4-FFF2-40B4-BE49-F238E27FC236}">
                    <a16:creationId xmlns:a16="http://schemas.microsoft.com/office/drawing/2014/main" id="{10AD41D8-7EE5-DD6B-0E49-6894B23A8C0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5" name="Connecteur droit 824">
                <a:extLst>
                  <a:ext uri="{FF2B5EF4-FFF2-40B4-BE49-F238E27FC236}">
                    <a16:creationId xmlns:a16="http://schemas.microsoft.com/office/drawing/2014/main" id="{025A5344-8607-2565-D48E-84C9B5710FC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6" name="Connecteur droit 825">
                <a:extLst>
                  <a:ext uri="{FF2B5EF4-FFF2-40B4-BE49-F238E27FC236}">
                    <a16:creationId xmlns:a16="http://schemas.microsoft.com/office/drawing/2014/main" id="{4E5DCA81-9655-A4C9-1341-FFF88AE1587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7" name="Connecteur droit 826">
                <a:extLst>
                  <a:ext uri="{FF2B5EF4-FFF2-40B4-BE49-F238E27FC236}">
                    <a16:creationId xmlns:a16="http://schemas.microsoft.com/office/drawing/2014/main" id="{C65FFA12-EF2F-1DF0-160C-828B8C91482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8" name="Connecteur droit 827">
                <a:extLst>
                  <a:ext uri="{FF2B5EF4-FFF2-40B4-BE49-F238E27FC236}">
                    <a16:creationId xmlns:a16="http://schemas.microsoft.com/office/drawing/2014/main" id="{242CD253-852F-F716-4D9F-3072139BC8F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9" name="Connecteur droit 828">
                <a:extLst>
                  <a:ext uri="{FF2B5EF4-FFF2-40B4-BE49-F238E27FC236}">
                    <a16:creationId xmlns:a16="http://schemas.microsoft.com/office/drawing/2014/main" id="{EF876B97-DD60-3251-78B8-78ACB882D6A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0" name="Connecteur droit 829">
                <a:extLst>
                  <a:ext uri="{FF2B5EF4-FFF2-40B4-BE49-F238E27FC236}">
                    <a16:creationId xmlns:a16="http://schemas.microsoft.com/office/drawing/2014/main" id="{E18276EC-8C35-9CE6-A7CF-302E7159FCF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2" name="Groupe 721">
              <a:extLst>
                <a:ext uri="{FF2B5EF4-FFF2-40B4-BE49-F238E27FC236}">
                  <a16:creationId xmlns:a16="http://schemas.microsoft.com/office/drawing/2014/main" id="{2C683509-C2BE-704A-E423-B5484E05DDD8}"/>
                </a:ext>
              </a:extLst>
            </p:cNvPr>
            <p:cNvGrpSpPr/>
            <p:nvPr/>
          </p:nvGrpSpPr>
          <p:grpSpPr>
            <a:xfrm>
              <a:off x="6281165" y="4204268"/>
              <a:ext cx="420687" cy="144000"/>
              <a:chOff x="748068" y="4212206"/>
              <a:chExt cx="420687" cy="144000"/>
            </a:xfrm>
          </p:grpSpPr>
          <p:cxnSp>
            <p:nvCxnSpPr>
              <p:cNvPr id="813" name="Connecteur droit 812">
                <a:extLst>
                  <a:ext uri="{FF2B5EF4-FFF2-40B4-BE49-F238E27FC236}">
                    <a16:creationId xmlns:a16="http://schemas.microsoft.com/office/drawing/2014/main" id="{837C5356-BEF4-2AEC-8F71-726440428E1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Connecteur droit 813">
                <a:extLst>
                  <a:ext uri="{FF2B5EF4-FFF2-40B4-BE49-F238E27FC236}">
                    <a16:creationId xmlns:a16="http://schemas.microsoft.com/office/drawing/2014/main" id="{637A66BF-D16C-8C7D-3CCD-16B270948C8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Connecteur droit 814">
                <a:extLst>
                  <a:ext uri="{FF2B5EF4-FFF2-40B4-BE49-F238E27FC236}">
                    <a16:creationId xmlns:a16="http://schemas.microsoft.com/office/drawing/2014/main" id="{DC1F53B1-37C2-D7B1-FA41-C5246A3A0F0F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Connecteur droit 815">
                <a:extLst>
                  <a:ext uri="{FF2B5EF4-FFF2-40B4-BE49-F238E27FC236}">
                    <a16:creationId xmlns:a16="http://schemas.microsoft.com/office/drawing/2014/main" id="{FCF18E77-85B5-9C1C-FCA4-736AF2E302B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Connecteur droit 816">
                <a:extLst>
                  <a:ext uri="{FF2B5EF4-FFF2-40B4-BE49-F238E27FC236}">
                    <a16:creationId xmlns:a16="http://schemas.microsoft.com/office/drawing/2014/main" id="{C13F7EBB-EDCB-1635-BD70-5F7B8EA7B25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8" name="Connecteur droit 817">
                <a:extLst>
                  <a:ext uri="{FF2B5EF4-FFF2-40B4-BE49-F238E27FC236}">
                    <a16:creationId xmlns:a16="http://schemas.microsoft.com/office/drawing/2014/main" id="{AC3C6759-BD07-8ADD-09F8-96810028824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Connecteur droit 818">
                <a:extLst>
                  <a:ext uri="{FF2B5EF4-FFF2-40B4-BE49-F238E27FC236}">
                    <a16:creationId xmlns:a16="http://schemas.microsoft.com/office/drawing/2014/main" id="{3B7B4F0A-F98B-77C3-F65F-F17DE734B82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Connecteur droit 819">
                <a:extLst>
                  <a:ext uri="{FF2B5EF4-FFF2-40B4-BE49-F238E27FC236}">
                    <a16:creationId xmlns:a16="http://schemas.microsoft.com/office/drawing/2014/main" id="{B992F4B3-2819-C23F-4624-AD48FB64686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1" name="Connecteur droit 820">
                <a:extLst>
                  <a:ext uri="{FF2B5EF4-FFF2-40B4-BE49-F238E27FC236}">
                    <a16:creationId xmlns:a16="http://schemas.microsoft.com/office/drawing/2014/main" id="{54F2EB38-030F-41EE-7E00-A117A7947CE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3" name="Groupe 722">
              <a:extLst>
                <a:ext uri="{FF2B5EF4-FFF2-40B4-BE49-F238E27FC236}">
                  <a16:creationId xmlns:a16="http://schemas.microsoft.com/office/drawing/2014/main" id="{D51CF1CC-78F9-6B80-F286-88E7910B1DD8}"/>
                </a:ext>
              </a:extLst>
            </p:cNvPr>
            <p:cNvGrpSpPr/>
            <p:nvPr/>
          </p:nvGrpSpPr>
          <p:grpSpPr>
            <a:xfrm>
              <a:off x="6828547" y="4204268"/>
              <a:ext cx="420687" cy="144000"/>
              <a:chOff x="748068" y="4212206"/>
              <a:chExt cx="420687" cy="144000"/>
            </a:xfrm>
          </p:grpSpPr>
          <p:cxnSp>
            <p:nvCxnSpPr>
              <p:cNvPr id="804" name="Connecteur droit 803">
                <a:extLst>
                  <a:ext uri="{FF2B5EF4-FFF2-40B4-BE49-F238E27FC236}">
                    <a16:creationId xmlns:a16="http://schemas.microsoft.com/office/drawing/2014/main" id="{04AC698A-8335-4A2F-E3B3-B217D476B372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Connecteur droit 804">
                <a:extLst>
                  <a:ext uri="{FF2B5EF4-FFF2-40B4-BE49-F238E27FC236}">
                    <a16:creationId xmlns:a16="http://schemas.microsoft.com/office/drawing/2014/main" id="{F06728C2-48CF-7253-B866-9FF331B8B06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Connecteur droit 805">
                <a:extLst>
                  <a:ext uri="{FF2B5EF4-FFF2-40B4-BE49-F238E27FC236}">
                    <a16:creationId xmlns:a16="http://schemas.microsoft.com/office/drawing/2014/main" id="{0E477B91-C83F-51A4-1C5D-5D56932B7B78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7" name="Connecteur droit 806">
                <a:extLst>
                  <a:ext uri="{FF2B5EF4-FFF2-40B4-BE49-F238E27FC236}">
                    <a16:creationId xmlns:a16="http://schemas.microsoft.com/office/drawing/2014/main" id="{BB01E4B7-05E7-A0CB-0F0A-01BD7054614A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8" name="Connecteur droit 807">
                <a:extLst>
                  <a:ext uri="{FF2B5EF4-FFF2-40B4-BE49-F238E27FC236}">
                    <a16:creationId xmlns:a16="http://schemas.microsoft.com/office/drawing/2014/main" id="{018109E7-1B2F-4AAB-60DE-3C5E1CA0FB89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9" name="Connecteur droit 808">
                <a:extLst>
                  <a:ext uri="{FF2B5EF4-FFF2-40B4-BE49-F238E27FC236}">
                    <a16:creationId xmlns:a16="http://schemas.microsoft.com/office/drawing/2014/main" id="{E8C0E74A-5BCC-ECFA-6520-F4A791CF64F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0" name="Connecteur droit 809">
                <a:extLst>
                  <a:ext uri="{FF2B5EF4-FFF2-40B4-BE49-F238E27FC236}">
                    <a16:creationId xmlns:a16="http://schemas.microsoft.com/office/drawing/2014/main" id="{8308A40B-7BD0-2E2C-5097-5C68364D055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1" name="Connecteur droit 810">
                <a:extLst>
                  <a:ext uri="{FF2B5EF4-FFF2-40B4-BE49-F238E27FC236}">
                    <a16:creationId xmlns:a16="http://schemas.microsoft.com/office/drawing/2014/main" id="{F2D0723B-F34C-C0AE-DC49-23CAE97B544B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2" name="Connecteur droit 811">
                <a:extLst>
                  <a:ext uri="{FF2B5EF4-FFF2-40B4-BE49-F238E27FC236}">
                    <a16:creationId xmlns:a16="http://schemas.microsoft.com/office/drawing/2014/main" id="{6B9A3A93-A90A-D3BA-0856-4DB6620200B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4" name="Groupe 723">
              <a:extLst>
                <a:ext uri="{FF2B5EF4-FFF2-40B4-BE49-F238E27FC236}">
                  <a16:creationId xmlns:a16="http://schemas.microsoft.com/office/drawing/2014/main" id="{1809C508-8664-6DCC-E605-AC29F35D6165}"/>
                </a:ext>
              </a:extLst>
            </p:cNvPr>
            <p:cNvGrpSpPr/>
            <p:nvPr/>
          </p:nvGrpSpPr>
          <p:grpSpPr>
            <a:xfrm>
              <a:off x="7389239" y="4210163"/>
              <a:ext cx="420687" cy="144000"/>
              <a:chOff x="748068" y="4212206"/>
              <a:chExt cx="420687" cy="144000"/>
            </a:xfrm>
          </p:grpSpPr>
          <p:cxnSp>
            <p:nvCxnSpPr>
              <p:cNvPr id="795" name="Connecteur droit 794">
                <a:extLst>
                  <a:ext uri="{FF2B5EF4-FFF2-40B4-BE49-F238E27FC236}">
                    <a16:creationId xmlns:a16="http://schemas.microsoft.com/office/drawing/2014/main" id="{D57C1352-5085-5353-3AC8-35D4470CB75B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6" name="Connecteur droit 795">
                <a:extLst>
                  <a:ext uri="{FF2B5EF4-FFF2-40B4-BE49-F238E27FC236}">
                    <a16:creationId xmlns:a16="http://schemas.microsoft.com/office/drawing/2014/main" id="{3184DD04-C9E2-5F31-FE3B-71319B9F176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7" name="Connecteur droit 796">
                <a:extLst>
                  <a:ext uri="{FF2B5EF4-FFF2-40B4-BE49-F238E27FC236}">
                    <a16:creationId xmlns:a16="http://schemas.microsoft.com/office/drawing/2014/main" id="{3091CB7E-43A0-83DA-5DAB-23415B525E7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8" name="Connecteur droit 797">
                <a:extLst>
                  <a:ext uri="{FF2B5EF4-FFF2-40B4-BE49-F238E27FC236}">
                    <a16:creationId xmlns:a16="http://schemas.microsoft.com/office/drawing/2014/main" id="{08A39B9E-59D5-F58E-65D7-35E75396F90D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9" name="Connecteur droit 798">
                <a:extLst>
                  <a:ext uri="{FF2B5EF4-FFF2-40B4-BE49-F238E27FC236}">
                    <a16:creationId xmlns:a16="http://schemas.microsoft.com/office/drawing/2014/main" id="{8F205036-298C-E4F1-0086-C14C65ABEFB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0" name="Connecteur droit 799">
                <a:extLst>
                  <a:ext uri="{FF2B5EF4-FFF2-40B4-BE49-F238E27FC236}">
                    <a16:creationId xmlns:a16="http://schemas.microsoft.com/office/drawing/2014/main" id="{CE72D338-C0A1-245A-8B1C-6E510DE783ED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1" name="Connecteur droit 800">
                <a:extLst>
                  <a:ext uri="{FF2B5EF4-FFF2-40B4-BE49-F238E27FC236}">
                    <a16:creationId xmlns:a16="http://schemas.microsoft.com/office/drawing/2014/main" id="{751F18BB-A5A7-32B8-DF6D-DE86433A3A0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2" name="Connecteur droit 801">
                <a:extLst>
                  <a:ext uri="{FF2B5EF4-FFF2-40B4-BE49-F238E27FC236}">
                    <a16:creationId xmlns:a16="http://schemas.microsoft.com/office/drawing/2014/main" id="{C4BA6231-91BE-76A8-FABA-E1889D29E20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3" name="Connecteur droit 802">
                <a:extLst>
                  <a:ext uri="{FF2B5EF4-FFF2-40B4-BE49-F238E27FC236}">
                    <a16:creationId xmlns:a16="http://schemas.microsoft.com/office/drawing/2014/main" id="{9E7FBFA4-0930-0862-5E2A-1BB6C464C9B6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5" name="Groupe 724">
              <a:extLst>
                <a:ext uri="{FF2B5EF4-FFF2-40B4-BE49-F238E27FC236}">
                  <a16:creationId xmlns:a16="http://schemas.microsoft.com/office/drawing/2014/main" id="{03FBC8CC-5958-67F3-E074-29191D1EBE70}"/>
                </a:ext>
              </a:extLst>
            </p:cNvPr>
            <p:cNvGrpSpPr/>
            <p:nvPr/>
          </p:nvGrpSpPr>
          <p:grpSpPr>
            <a:xfrm>
              <a:off x="7936621" y="4210163"/>
              <a:ext cx="420687" cy="144000"/>
              <a:chOff x="748068" y="4212206"/>
              <a:chExt cx="420687" cy="144000"/>
            </a:xfrm>
          </p:grpSpPr>
          <p:cxnSp>
            <p:nvCxnSpPr>
              <p:cNvPr id="786" name="Connecteur droit 785">
                <a:extLst>
                  <a:ext uri="{FF2B5EF4-FFF2-40B4-BE49-F238E27FC236}">
                    <a16:creationId xmlns:a16="http://schemas.microsoft.com/office/drawing/2014/main" id="{F6CD0A8C-29E2-9F7D-43A8-8DA9596907F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7" name="Connecteur droit 786">
                <a:extLst>
                  <a:ext uri="{FF2B5EF4-FFF2-40B4-BE49-F238E27FC236}">
                    <a16:creationId xmlns:a16="http://schemas.microsoft.com/office/drawing/2014/main" id="{83E3BC15-36EE-84FE-4A00-81B9B0D686A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8" name="Connecteur droit 787">
                <a:extLst>
                  <a:ext uri="{FF2B5EF4-FFF2-40B4-BE49-F238E27FC236}">
                    <a16:creationId xmlns:a16="http://schemas.microsoft.com/office/drawing/2014/main" id="{E4A355DB-4A53-74D0-9F45-FFAC9AEF65CE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9" name="Connecteur droit 788">
                <a:extLst>
                  <a:ext uri="{FF2B5EF4-FFF2-40B4-BE49-F238E27FC236}">
                    <a16:creationId xmlns:a16="http://schemas.microsoft.com/office/drawing/2014/main" id="{BB975A6E-5AC8-61C9-DC64-DF578371AAB0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0" name="Connecteur droit 789">
                <a:extLst>
                  <a:ext uri="{FF2B5EF4-FFF2-40B4-BE49-F238E27FC236}">
                    <a16:creationId xmlns:a16="http://schemas.microsoft.com/office/drawing/2014/main" id="{7C4179B9-CB05-C15A-BAB0-3011DABC138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1" name="Connecteur droit 790">
                <a:extLst>
                  <a:ext uri="{FF2B5EF4-FFF2-40B4-BE49-F238E27FC236}">
                    <a16:creationId xmlns:a16="http://schemas.microsoft.com/office/drawing/2014/main" id="{C8D38FDE-822C-85BE-7017-129B5835A91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2" name="Connecteur droit 791">
                <a:extLst>
                  <a:ext uri="{FF2B5EF4-FFF2-40B4-BE49-F238E27FC236}">
                    <a16:creationId xmlns:a16="http://schemas.microsoft.com/office/drawing/2014/main" id="{281D994A-D829-AAD9-670B-BBFA6DE522F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Connecteur droit 792">
                <a:extLst>
                  <a:ext uri="{FF2B5EF4-FFF2-40B4-BE49-F238E27FC236}">
                    <a16:creationId xmlns:a16="http://schemas.microsoft.com/office/drawing/2014/main" id="{F3E8BB2C-F0C2-0A50-ED3C-4BA73846DE9B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4" name="Connecteur droit 793">
                <a:extLst>
                  <a:ext uri="{FF2B5EF4-FFF2-40B4-BE49-F238E27FC236}">
                    <a16:creationId xmlns:a16="http://schemas.microsoft.com/office/drawing/2014/main" id="{8A5EE160-1B64-D01B-9B01-0BED630DA71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6" name="Groupe 725">
              <a:extLst>
                <a:ext uri="{FF2B5EF4-FFF2-40B4-BE49-F238E27FC236}">
                  <a16:creationId xmlns:a16="http://schemas.microsoft.com/office/drawing/2014/main" id="{7382768C-AC52-BDBD-B226-A6C901EFE802}"/>
                </a:ext>
              </a:extLst>
            </p:cNvPr>
            <p:cNvGrpSpPr/>
            <p:nvPr/>
          </p:nvGrpSpPr>
          <p:grpSpPr>
            <a:xfrm>
              <a:off x="8479852" y="4207443"/>
              <a:ext cx="420687" cy="144000"/>
              <a:chOff x="748068" y="4212206"/>
              <a:chExt cx="420687" cy="144000"/>
            </a:xfrm>
          </p:grpSpPr>
          <p:cxnSp>
            <p:nvCxnSpPr>
              <p:cNvPr id="777" name="Connecteur droit 776">
                <a:extLst>
                  <a:ext uri="{FF2B5EF4-FFF2-40B4-BE49-F238E27FC236}">
                    <a16:creationId xmlns:a16="http://schemas.microsoft.com/office/drawing/2014/main" id="{2804BC15-EB8F-B6A7-CB7F-2F9DE28C1B7F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8" name="Connecteur droit 777">
                <a:extLst>
                  <a:ext uri="{FF2B5EF4-FFF2-40B4-BE49-F238E27FC236}">
                    <a16:creationId xmlns:a16="http://schemas.microsoft.com/office/drawing/2014/main" id="{8A6D1ECF-FCAB-CDC9-87B6-E1B64923CAB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9" name="Connecteur droit 778">
                <a:extLst>
                  <a:ext uri="{FF2B5EF4-FFF2-40B4-BE49-F238E27FC236}">
                    <a16:creationId xmlns:a16="http://schemas.microsoft.com/office/drawing/2014/main" id="{B9C52A28-A1DC-E7FC-BCF5-1B4BCE25A4F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0" name="Connecteur droit 779">
                <a:extLst>
                  <a:ext uri="{FF2B5EF4-FFF2-40B4-BE49-F238E27FC236}">
                    <a16:creationId xmlns:a16="http://schemas.microsoft.com/office/drawing/2014/main" id="{27EEF619-9FC7-D3F8-E5AF-FB04859A33D5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1" name="Connecteur droit 780">
                <a:extLst>
                  <a:ext uri="{FF2B5EF4-FFF2-40B4-BE49-F238E27FC236}">
                    <a16:creationId xmlns:a16="http://schemas.microsoft.com/office/drawing/2014/main" id="{50293DB4-1712-8C0E-21F7-2CE4AA863E29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2" name="Connecteur droit 781">
                <a:extLst>
                  <a:ext uri="{FF2B5EF4-FFF2-40B4-BE49-F238E27FC236}">
                    <a16:creationId xmlns:a16="http://schemas.microsoft.com/office/drawing/2014/main" id="{0194C8DB-41FB-847C-3526-8332D1E5D40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3" name="Connecteur droit 782">
                <a:extLst>
                  <a:ext uri="{FF2B5EF4-FFF2-40B4-BE49-F238E27FC236}">
                    <a16:creationId xmlns:a16="http://schemas.microsoft.com/office/drawing/2014/main" id="{9A475120-EABD-6886-3F68-69D2BB967C9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4" name="Connecteur droit 783">
                <a:extLst>
                  <a:ext uri="{FF2B5EF4-FFF2-40B4-BE49-F238E27FC236}">
                    <a16:creationId xmlns:a16="http://schemas.microsoft.com/office/drawing/2014/main" id="{1B51ABA6-F2EB-6DE8-BB09-6059FC5975E9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5" name="Connecteur droit 784">
                <a:extLst>
                  <a:ext uri="{FF2B5EF4-FFF2-40B4-BE49-F238E27FC236}">
                    <a16:creationId xmlns:a16="http://schemas.microsoft.com/office/drawing/2014/main" id="{C7CB139D-E783-7212-3133-E5AF27BEFE67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7" name="Groupe 726">
              <a:extLst>
                <a:ext uri="{FF2B5EF4-FFF2-40B4-BE49-F238E27FC236}">
                  <a16:creationId xmlns:a16="http://schemas.microsoft.com/office/drawing/2014/main" id="{2E8E4765-3C9A-5B0B-4137-BD57A3356B20}"/>
                </a:ext>
              </a:extLst>
            </p:cNvPr>
            <p:cNvGrpSpPr/>
            <p:nvPr/>
          </p:nvGrpSpPr>
          <p:grpSpPr>
            <a:xfrm>
              <a:off x="9027234" y="4207443"/>
              <a:ext cx="420687" cy="144000"/>
              <a:chOff x="748068" y="4212206"/>
              <a:chExt cx="420687" cy="144000"/>
            </a:xfrm>
          </p:grpSpPr>
          <p:cxnSp>
            <p:nvCxnSpPr>
              <p:cNvPr id="768" name="Connecteur droit 767">
                <a:extLst>
                  <a:ext uri="{FF2B5EF4-FFF2-40B4-BE49-F238E27FC236}">
                    <a16:creationId xmlns:a16="http://schemas.microsoft.com/office/drawing/2014/main" id="{D03FC1FB-F7D8-8A71-A6B4-685F23530729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9" name="Connecteur droit 768">
                <a:extLst>
                  <a:ext uri="{FF2B5EF4-FFF2-40B4-BE49-F238E27FC236}">
                    <a16:creationId xmlns:a16="http://schemas.microsoft.com/office/drawing/2014/main" id="{F507CC60-9CD8-BD63-C7E4-21E8789DCEC3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0" name="Connecteur droit 769">
                <a:extLst>
                  <a:ext uri="{FF2B5EF4-FFF2-40B4-BE49-F238E27FC236}">
                    <a16:creationId xmlns:a16="http://schemas.microsoft.com/office/drawing/2014/main" id="{7B067AA6-3B63-0592-BFEA-ACE4201D8EC8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1" name="Connecteur droit 770">
                <a:extLst>
                  <a:ext uri="{FF2B5EF4-FFF2-40B4-BE49-F238E27FC236}">
                    <a16:creationId xmlns:a16="http://schemas.microsoft.com/office/drawing/2014/main" id="{1687AF2B-7827-4418-7C66-178D859F656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2" name="Connecteur droit 771">
                <a:extLst>
                  <a:ext uri="{FF2B5EF4-FFF2-40B4-BE49-F238E27FC236}">
                    <a16:creationId xmlns:a16="http://schemas.microsoft.com/office/drawing/2014/main" id="{25F1C21F-FBF1-327C-AD77-34A505AA1372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3" name="Connecteur droit 772">
                <a:extLst>
                  <a:ext uri="{FF2B5EF4-FFF2-40B4-BE49-F238E27FC236}">
                    <a16:creationId xmlns:a16="http://schemas.microsoft.com/office/drawing/2014/main" id="{6ADE75FB-6C2A-17C1-ACD0-F86E71ACEAB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4" name="Connecteur droit 773">
                <a:extLst>
                  <a:ext uri="{FF2B5EF4-FFF2-40B4-BE49-F238E27FC236}">
                    <a16:creationId xmlns:a16="http://schemas.microsoft.com/office/drawing/2014/main" id="{975C235E-4D7D-3E69-54BB-DE1072263B2F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5" name="Connecteur droit 774">
                <a:extLst>
                  <a:ext uri="{FF2B5EF4-FFF2-40B4-BE49-F238E27FC236}">
                    <a16:creationId xmlns:a16="http://schemas.microsoft.com/office/drawing/2014/main" id="{5E938BA3-7657-30E1-6C9A-3BA265A734B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6" name="Connecteur droit 775">
                <a:extLst>
                  <a:ext uri="{FF2B5EF4-FFF2-40B4-BE49-F238E27FC236}">
                    <a16:creationId xmlns:a16="http://schemas.microsoft.com/office/drawing/2014/main" id="{940B0A30-16BE-7752-01EF-D2A691E1E314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8" name="Groupe 727">
              <a:extLst>
                <a:ext uri="{FF2B5EF4-FFF2-40B4-BE49-F238E27FC236}">
                  <a16:creationId xmlns:a16="http://schemas.microsoft.com/office/drawing/2014/main" id="{3E4F61AD-F567-3981-39F4-FB9F47150C0C}"/>
                </a:ext>
              </a:extLst>
            </p:cNvPr>
            <p:cNvGrpSpPr/>
            <p:nvPr/>
          </p:nvGrpSpPr>
          <p:grpSpPr>
            <a:xfrm>
              <a:off x="9587926" y="4213338"/>
              <a:ext cx="420687" cy="144000"/>
              <a:chOff x="748068" y="4212206"/>
              <a:chExt cx="420687" cy="144000"/>
            </a:xfrm>
          </p:grpSpPr>
          <p:cxnSp>
            <p:nvCxnSpPr>
              <p:cNvPr id="759" name="Connecteur droit 758">
                <a:extLst>
                  <a:ext uri="{FF2B5EF4-FFF2-40B4-BE49-F238E27FC236}">
                    <a16:creationId xmlns:a16="http://schemas.microsoft.com/office/drawing/2014/main" id="{C0AB579C-A5DF-B99B-89A2-E0A562DD82B5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0" name="Connecteur droit 759">
                <a:extLst>
                  <a:ext uri="{FF2B5EF4-FFF2-40B4-BE49-F238E27FC236}">
                    <a16:creationId xmlns:a16="http://schemas.microsoft.com/office/drawing/2014/main" id="{C5C25CB4-0A3F-5DF6-FAFA-35D599B7793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1" name="Connecteur droit 760">
                <a:extLst>
                  <a:ext uri="{FF2B5EF4-FFF2-40B4-BE49-F238E27FC236}">
                    <a16:creationId xmlns:a16="http://schemas.microsoft.com/office/drawing/2014/main" id="{072DB29D-DAA4-DD9F-4694-D5245C0089F8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2" name="Connecteur droit 761">
                <a:extLst>
                  <a:ext uri="{FF2B5EF4-FFF2-40B4-BE49-F238E27FC236}">
                    <a16:creationId xmlns:a16="http://schemas.microsoft.com/office/drawing/2014/main" id="{7EDA02F8-CB5B-3505-ED7D-D0DE1F4FA16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3" name="Connecteur droit 762">
                <a:extLst>
                  <a:ext uri="{FF2B5EF4-FFF2-40B4-BE49-F238E27FC236}">
                    <a16:creationId xmlns:a16="http://schemas.microsoft.com/office/drawing/2014/main" id="{1ABF985A-28FF-2329-2D4A-3FE6A9D638F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4" name="Connecteur droit 763">
                <a:extLst>
                  <a:ext uri="{FF2B5EF4-FFF2-40B4-BE49-F238E27FC236}">
                    <a16:creationId xmlns:a16="http://schemas.microsoft.com/office/drawing/2014/main" id="{C47644A4-CBD2-4EB4-F07D-25D61D116D4A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5" name="Connecteur droit 764">
                <a:extLst>
                  <a:ext uri="{FF2B5EF4-FFF2-40B4-BE49-F238E27FC236}">
                    <a16:creationId xmlns:a16="http://schemas.microsoft.com/office/drawing/2014/main" id="{28114A33-BE52-0C8A-7A06-98E6E1D5B58C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6" name="Connecteur droit 765">
                <a:extLst>
                  <a:ext uri="{FF2B5EF4-FFF2-40B4-BE49-F238E27FC236}">
                    <a16:creationId xmlns:a16="http://schemas.microsoft.com/office/drawing/2014/main" id="{809CF543-4DA6-0483-5359-560F900B0545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7" name="Connecteur droit 766">
                <a:extLst>
                  <a:ext uri="{FF2B5EF4-FFF2-40B4-BE49-F238E27FC236}">
                    <a16:creationId xmlns:a16="http://schemas.microsoft.com/office/drawing/2014/main" id="{BA240903-19C4-3FA0-335E-A70EA2AE2C0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9" name="Groupe 728">
              <a:extLst>
                <a:ext uri="{FF2B5EF4-FFF2-40B4-BE49-F238E27FC236}">
                  <a16:creationId xmlns:a16="http://schemas.microsoft.com/office/drawing/2014/main" id="{C8207BAD-2C17-D832-79D4-C3470A9468BE}"/>
                </a:ext>
              </a:extLst>
            </p:cNvPr>
            <p:cNvGrpSpPr/>
            <p:nvPr/>
          </p:nvGrpSpPr>
          <p:grpSpPr>
            <a:xfrm>
              <a:off x="10135308" y="4213338"/>
              <a:ext cx="420687" cy="144000"/>
              <a:chOff x="748068" y="4212206"/>
              <a:chExt cx="420687" cy="144000"/>
            </a:xfrm>
          </p:grpSpPr>
          <p:cxnSp>
            <p:nvCxnSpPr>
              <p:cNvPr id="750" name="Connecteur droit 749">
                <a:extLst>
                  <a:ext uri="{FF2B5EF4-FFF2-40B4-BE49-F238E27FC236}">
                    <a16:creationId xmlns:a16="http://schemas.microsoft.com/office/drawing/2014/main" id="{5340B4A1-AA74-F611-FDE8-68B1ABA24F6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1" name="Connecteur droit 750">
                <a:extLst>
                  <a:ext uri="{FF2B5EF4-FFF2-40B4-BE49-F238E27FC236}">
                    <a16:creationId xmlns:a16="http://schemas.microsoft.com/office/drawing/2014/main" id="{5379642D-D6DD-E8EC-A4C8-CA694268C06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2" name="Connecteur droit 751">
                <a:extLst>
                  <a:ext uri="{FF2B5EF4-FFF2-40B4-BE49-F238E27FC236}">
                    <a16:creationId xmlns:a16="http://schemas.microsoft.com/office/drawing/2014/main" id="{D02EF3D8-EC59-F48B-7F1F-901B059B626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3" name="Connecteur droit 752">
                <a:extLst>
                  <a:ext uri="{FF2B5EF4-FFF2-40B4-BE49-F238E27FC236}">
                    <a16:creationId xmlns:a16="http://schemas.microsoft.com/office/drawing/2014/main" id="{232A20B1-9DB7-D1DD-7D3C-5BCC403829EA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4" name="Connecteur droit 753">
                <a:extLst>
                  <a:ext uri="{FF2B5EF4-FFF2-40B4-BE49-F238E27FC236}">
                    <a16:creationId xmlns:a16="http://schemas.microsoft.com/office/drawing/2014/main" id="{6670F491-AAED-E68D-187E-19D21443E56C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5" name="Connecteur droit 754">
                <a:extLst>
                  <a:ext uri="{FF2B5EF4-FFF2-40B4-BE49-F238E27FC236}">
                    <a16:creationId xmlns:a16="http://schemas.microsoft.com/office/drawing/2014/main" id="{415742BB-293E-1D8B-6597-208DE955618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6" name="Connecteur droit 755">
                <a:extLst>
                  <a:ext uri="{FF2B5EF4-FFF2-40B4-BE49-F238E27FC236}">
                    <a16:creationId xmlns:a16="http://schemas.microsoft.com/office/drawing/2014/main" id="{53EB8751-83C0-EBCD-B787-8E838C4E49CF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7" name="Connecteur droit 756">
                <a:extLst>
                  <a:ext uri="{FF2B5EF4-FFF2-40B4-BE49-F238E27FC236}">
                    <a16:creationId xmlns:a16="http://schemas.microsoft.com/office/drawing/2014/main" id="{1E66D096-FCFA-1F30-F4E1-98FED56BF25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8" name="Connecteur droit 757">
                <a:extLst>
                  <a:ext uri="{FF2B5EF4-FFF2-40B4-BE49-F238E27FC236}">
                    <a16:creationId xmlns:a16="http://schemas.microsoft.com/office/drawing/2014/main" id="{F81F3B2C-C139-A703-5800-C9605529050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0" name="Groupe 729">
              <a:extLst>
                <a:ext uri="{FF2B5EF4-FFF2-40B4-BE49-F238E27FC236}">
                  <a16:creationId xmlns:a16="http://schemas.microsoft.com/office/drawing/2014/main" id="{5B203A67-FCCD-3280-B18B-32CD8EB05841}"/>
                </a:ext>
              </a:extLst>
            </p:cNvPr>
            <p:cNvGrpSpPr/>
            <p:nvPr/>
          </p:nvGrpSpPr>
          <p:grpSpPr>
            <a:xfrm>
              <a:off x="10701911" y="4214455"/>
              <a:ext cx="420688" cy="144000"/>
              <a:chOff x="749521" y="4224436"/>
              <a:chExt cx="420688" cy="144000"/>
            </a:xfrm>
          </p:grpSpPr>
          <p:cxnSp>
            <p:nvCxnSpPr>
              <p:cNvPr id="741" name="Connecteur droit 740">
                <a:extLst>
                  <a:ext uri="{FF2B5EF4-FFF2-40B4-BE49-F238E27FC236}">
                    <a16:creationId xmlns:a16="http://schemas.microsoft.com/office/drawing/2014/main" id="{CF90CCA2-18BF-ABBA-5BD2-7435161D09DE}"/>
                  </a:ext>
                </a:extLst>
              </p:cNvPr>
              <p:cNvCxnSpPr/>
              <p:nvPr/>
            </p:nvCxnSpPr>
            <p:spPr>
              <a:xfrm>
                <a:off x="749521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2" name="Connecteur droit 741">
                <a:extLst>
                  <a:ext uri="{FF2B5EF4-FFF2-40B4-BE49-F238E27FC236}">
                    <a16:creationId xmlns:a16="http://schemas.microsoft.com/office/drawing/2014/main" id="{8E49511D-7B6C-3F84-FBF3-21E6DE4A5AE0}"/>
                  </a:ext>
                </a:extLst>
              </p:cNvPr>
              <p:cNvCxnSpPr/>
              <p:nvPr/>
            </p:nvCxnSpPr>
            <p:spPr>
              <a:xfrm>
                <a:off x="802107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3" name="Connecteur droit 742">
                <a:extLst>
                  <a:ext uri="{FF2B5EF4-FFF2-40B4-BE49-F238E27FC236}">
                    <a16:creationId xmlns:a16="http://schemas.microsoft.com/office/drawing/2014/main" id="{A6A16BA6-9F8D-07B8-6206-D9E6D6AFE10C}"/>
                  </a:ext>
                </a:extLst>
              </p:cNvPr>
              <p:cNvCxnSpPr/>
              <p:nvPr/>
            </p:nvCxnSpPr>
            <p:spPr>
              <a:xfrm>
                <a:off x="854693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4" name="Connecteur droit 743">
                <a:extLst>
                  <a:ext uri="{FF2B5EF4-FFF2-40B4-BE49-F238E27FC236}">
                    <a16:creationId xmlns:a16="http://schemas.microsoft.com/office/drawing/2014/main" id="{1B669B2D-B0E0-EB45-D321-B068446D43F6}"/>
                  </a:ext>
                </a:extLst>
              </p:cNvPr>
              <p:cNvCxnSpPr/>
              <p:nvPr/>
            </p:nvCxnSpPr>
            <p:spPr>
              <a:xfrm>
                <a:off x="907279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5" name="Connecteur droit 744">
                <a:extLst>
                  <a:ext uri="{FF2B5EF4-FFF2-40B4-BE49-F238E27FC236}">
                    <a16:creationId xmlns:a16="http://schemas.microsoft.com/office/drawing/2014/main" id="{85CAC09E-D812-8FC1-FA10-63BE429B2878}"/>
                  </a:ext>
                </a:extLst>
              </p:cNvPr>
              <p:cNvCxnSpPr/>
              <p:nvPr/>
            </p:nvCxnSpPr>
            <p:spPr>
              <a:xfrm>
                <a:off x="959865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6" name="Connecteur droit 745">
                <a:extLst>
                  <a:ext uri="{FF2B5EF4-FFF2-40B4-BE49-F238E27FC236}">
                    <a16:creationId xmlns:a16="http://schemas.microsoft.com/office/drawing/2014/main" id="{A11696A6-A2FA-10B0-C2F2-9FA1978B1C70}"/>
                  </a:ext>
                </a:extLst>
              </p:cNvPr>
              <p:cNvCxnSpPr/>
              <p:nvPr/>
            </p:nvCxnSpPr>
            <p:spPr>
              <a:xfrm>
                <a:off x="1012452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7" name="Connecteur droit 746">
                <a:extLst>
                  <a:ext uri="{FF2B5EF4-FFF2-40B4-BE49-F238E27FC236}">
                    <a16:creationId xmlns:a16="http://schemas.microsoft.com/office/drawing/2014/main" id="{BA1240B3-F676-882C-8E86-3921E9840F96}"/>
                  </a:ext>
                </a:extLst>
              </p:cNvPr>
              <p:cNvCxnSpPr/>
              <p:nvPr/>
            </p:nvCxnSpPr>
            <p:spPr>
              <a:xfrm>
                <a:off x="1065038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8" name="Connecteur droit 747">
                <a:extLst>
                  <a:ext uri="{FF2B5EF4-FFF2-40B4-BE49-F238E27FC236}">
                    <a16:creationId xmlns:a16="http://schemas.microsoft.com/office/drawing/2014/main" id="{6E83B8A7-C59A-7108-3499-9C5543EB663F}"/>
                  </a:ext>
                </a:extLst>
              </p:cNvPr>
              <p:cNvCxnSpPr/>
              <p:nvPr/>
            </p:nvCxnSpPr>
            <p:spPr>
              <a:xfrm>
                <a:off x="1117624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9" name="Connecteur droit 748">
                <a:extLst>
                  <a:ext uri="{FF2B5EF4-FFF2-40B4-BE49-F238E27FC236}">
                    <a16:creationId xmlns:a16="http://schemas.microsoft.com/office/drawing/2014/main" id="{6870DC18-E689-E378-C070-B5452E32EC36}"/>
                  </a:ext>
                </a:extLst>
              </p:cNvPr>
              <p:cNvCxnSpPr/>
              <p:nvPr/>
            </p:nvCxnSpPr>
            <p:spPr>
              <a:xfrm>
                <a:off x="1170209" y="422443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1" name="Groupe 730">
              <a:extLst>
                <a:ext uri="{FF2B5EF4-FFF2-40B4-BE49-F238E27FC236}">
                  <a16:creationId xmlns:a16="http://schemas.microsoft.com/office/drawing/2014/main" id="{14A39554-C38E-D8BE-DB2A-2696BE3C0149}"/>
                </a:ext>
              </a:extLst>
            </p:cNvPr>
            <p:cNvGrpSpPr/>
            <p:nvPr/>
          </p:nvGrpSpPr>
          <p:grpSpPr>
            <a:xfrm>
              <a:off x="11241525" y="4214454"/>
              <a:ext cx="420687" cy="144000"/>
              <a:chOff x="750972" y="4222847"/>
              <a:chExt cx="420687" cy="144000"/>
            </a:xfrm>
          </p:grpSpPr>
          <p:cxnSp>
            <p:nvCxnSpPr>
              <p:cNvPr id="732" name="Connecteur droit 731">
                <a:extLst>
                  <a:ext uri="{FF2B5EF4-FFF2-40B4-BE49-F238E27FC236}">
                    <a16:creationId xmlns:a16="http://schemas.microsoft.com/office/drawing/2014/main" id="{6F42DAA2-7AE4-E05A-8E41-740AF0554525}"/>
                  </a:ext>
                </a:extLst>
              </p:cNvPr>
              <p:cNvCxnSpPr/>
              <p:nvPr/>
            </p:nvCxnSpPr>
            <p:spPr>
              <a:xfrm>
                <a:off x="750972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3" name="Connecteur droit 732">
                <a:extLst>
                  <a:ext uri="{FF2B5EF4-FFF2-40B4-BE49-F238E27FC236}">
                    <a16:creationId xmlns:a16="http://schemas.microsoft.com/office/drawing/2014/main" id="{5524AF36-8902-0DF0-94E3-EBB8A9B0511A}"/>
                  </a:ext>
                </a:extLst>
              </p:cNvPr>
              <p:cNvCxnSpPr/>
              <p:nvPr/>
            </p:nvCxnSpPr>
            <p:spPr>
              <a:xfrm>
                <a:off x="803558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4" name="Connecteur droit 733">
                <a:extLst>
                  <a:ext uri="{FF2B5EF4-FFF2-40B4-BE49-F238E27FC236}">
                    <a16:creationId xmlns:a16="http://schemas.microsoft.com/office/drawing/2014/main" id="{FC81EFE3-25F8-1814-23FE-BCBA2B89377F}"/>
                  </a:ext>
                </a:extLst>
              </p:cNvPr>
              <p:cNvCxnSpPr/>
              <p:nvPr/>
            </p:nvCxnSpPr>
            <p:spPr>
              <a:xfrm>
                <a:off x="856144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5" name="Connecteur droit 734">
                <a:extLst>
                  <a:ext uri="{FF2B5EF4-FFF2-40B4-BE49-F238E27FC236}">
                    <a16:creationId xmlns:a16="http://schemas.microsoft.com/office/drawing/2014/main" id="{A3E7754C-DC91-C117-F190-7CEAFC81CE5B}"/>
                  </a:ext>
                </a:extLst>
              </p:cNvPr>
              <p:cNvCxnSpPr/>
              <p:nvPr/>
            </p:nvCxnSpPr>
            <p:spPr>
              <a:xfrm>
                <a:off x="908730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6" name="Connecteur droit 735">
                <a:extLst>
                  <a:ext uri="{FF2B5EF4-FFF2-40B4-BE49-F238E27FC236}">
                    <a16:creationId xmlns:a16="http://schemas.microsoft.com/office/drawing/2014/main" id="{A4D19063-D287-B5DF-B166-BD094F428DD0}"/>
                  </a:ext>
                </a:extLst>
              </p:cNvPr>
              <p:cNvCxnSpPr/>
              <p:nvPr/>
            </p:nvCxnSpPr>
            <p:spPr>
              <a:xfrm>
                <a:off x="961316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7" name="Connecteur droit 736">
                <a:extLst>
                  <a:ext uri="{FF2B5EF4-FFF2-40B4-BE49-F238E27FC236}">
                    <a16:creationId xmlns:a16="http://schemas.microsoft.com/office/drawing/2014/main" id="{A5D1AAF0-85C2-0962-5F98-2559A8834774}"/>
                  </a:ext>
                </a:extLst>
              </p:cNvPr>
              <p:cNvCxnSpPr/>
              <p:nvPr/>
            </p:nvCxnSpPr>
            <p:spPr>
              <a:xfrm>
                <a:off x="1013902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8" name="Connecteur droit 737">
                <a:extLst>
                  <a:ext uri="{FF2B5EF4-FFF2-40B4-BE49-F238E27FC236}">
                    <a16:creationId xmlns:a16="http://schemas.microsoft.com/office/drawing/2014/main" id="{FC23B02C-1163-4488-F005-3EC34F2E45DC}"/>
                  </a:ext>
                </a:extLst>
              </p:cNvPr>
              <p:cNvCxnSpPr/>
              <p:nvPr/>
            </p:nvCxnSpPr>
            <p:spPr>
              <a:xfrm>
                <a:off x="1066488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9" name="Connecteur droit 738">
                <a:extLst>
                  <a:ext uri="{FF2B5EF4-FFF2-40B4-BE49-F238E27FC236}">
                    <a16:creationId xmlns:a16="http://schemas.microsoft.com/office/drawing/2014/main" id="{67552328-F848-4508-77D1-E9F5E0E66685}"/>
                  </a:ext>
                </a:extLst>
              </p:cNvPr>
              <p:cNvCxnSpPr/>
              <p:nvPr/>
            </p:nvCxnSpPr>
            <p:spPr>
              <a:xfrm>
                <a:off x="1119074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0" name="Connecteur droit 739">
                <a:extLst>
                  <a:ext uri="{FF2B5EF4-FFF2-40B4-BE49-F238E27FC236}">
                    <a16:creationId xmlns:a16="http://schemas.microsoft.com/office/drawing/2014/main" id="{8774456C-BC70-D4FB-3D02-6E5D22630E5B}"/>
                  </a:ext>
                </a:extLst>
              </p:cNvPr>
              <p:cNvCxnSpPr/>
              <p:nvPr/>
            </p:nvCxnSpPr>
            <p:spPr>
              <a:xfrm>
                <a:off x="1171659" y="4222847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620241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Format A4 (210 x 297 mm)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Pinel</dc:creator>
  <cp:lastModifiedBy>Nicolas Pinel</cp:lastModifiedBy>
  <cp:revision>3</cp:revision>
  <dcterms:created xsi:type="dcterms:W3CDTF">2026-01-23T13:27:07Z</dcterms:created>
  <dcterms:modified xsi:type="dcterms:W3CDTF">2026-02-01T10:55:12Z</dcterms:modified>
</cp:coreProperties>
</file>